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4.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5.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7.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8.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2"/>
  </p:sldMasterIdLst>
  <p:notesMasterIdLst>
    <p:notesMasterId r:id="rId23"/>
  </p:notesMasterIdLst>
  <p:sldIdLst>
    <p:sldId id="256" r:id="rId3"/>
    <p:sldId id="289" r:id="rId4"/>
    <p:sldId id="290" r:id="rId5"/>
    <p:sldId id="264" r:id="rId6"/>
    <p:sldId id="291" r:id="rId7"/>
    <p:sldId id="292" r:id="rId8"/>
    <p:sldId id="288" r:id="rId9"/>
    <p:sldId id="293" r:id="rId10"/>
    <p:sldId id="280" r:id="rId11"/>
    <p:sldId id="281" r:id="rId12"/>
    <p:sldId id="282" r:id="rId13"/>
    <p:sldId id="294" r:id="rId14"/>
    <p:sldId id="285" r:id="rId15"/>
    <p:sldId id="286" r:id="rId16"/>
    <p:sldId id="287" r:id="rId17"/>
    <p:sldId id="267" r:id="rId18"/>
    <p:sldId id="265" r:id="rId19"/>
    <p:sldId id="260" r:id="rId20"/>
    <p:sldId id="261" r:id="rId21"/>
    <p:sldId id="259" r:id="rId22"/>
  </p:sldIdLst>
  <p:sldSz cx="9144000" cy="5143500" type="screen16x9"/>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ence Brien-Roch" initials="LB" lastIdx="1" clrIdx="0">
    <p:extLst>
      <p:ext uri="{19B8F6BF-5375-455C-9EA6-DF929625EA0E}">
        <p15:presenceInfo xmlns:p15="http://schemas.microsoft.com/office/powerpoint/2012/main" userId="S::lbrien@fasken.com::b8d757af-2bc9-4aa0-a0cb-fdffa4f53c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22" autoAdjust="0"/>
    <p:restoredTop sz="88770" autoAdjust="0"/>
  </p:normalViewPr>
  <p:slideViewPr>
    <p:cSldViewPr showGuides="1">
      <p:cViewPr varScale="1">
        <p:scale>
          <a:sx n="119" d="100"/>
          <a:sy n="119" d="100"/>
        </p:scale>
        <p:origin x="408" y="7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 Id="rId4" Type="http://schemas.openxmlformats.org/officeDocument/2006/relationships/image" Target="../media/image11.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png"/><Relationship Id="rId4" Type="http://schemas.openxmlformats.org/officeDocument/2006/relationships/image" Target="../media/image11.jpe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C9C638-7C4A-4E24-BBBD-7BB135FCC49A}" type="doc">
      <dgm:prSet loTypeId="urn:microsoft.com/office/officeart/2008/layout/PictureLineup" loCatId="picture" qsTypeId="urn:microsoft.com/office/officeart/2005/8/quickstyle/simple1" qsCatId="simple" csTypeId="urn:microsoft.com/office/officeart/2005/8/colors/accent4_2" csCatId="accent4" phldr="1"/>
      <dgm:spPr/>
      <dgm:t>
        <a:bodyPr/>
        <a:lstStyle/>
        <a:p>
          <a:endParaRPr lang="en-CA"/>
        </a:p>
      </dgm:t>
    </dgm:pt>
    <dgm:pt modelId="{DAC13D3A-12EA-459B-AD2E-E3B3033FD5A5}">
      <dgm:prSet phldrT="[Text]"/>
      <dgm:spPr/>
      <dgm:t>
        <a:bodyPr/>
        <a:lstStyle/>
        <a:p>
          <a:r>
            <a:rPr lang="fr-CA" noProof="0" dirty="0"/>
            <a:t>Laurence Brien-Roch</a:t>
          </a:r>
          <a:endParaRPr lang="en-CA" noProof="0" dirty="0"/>
        </a:p>
      </dgm:t>
    </dgm:pt>
    <dgm:pt modelId="{03FF8019-9BE1-4A52-B461-F79412F53B49}" type="parTrans" cxnId="{B6C47EE9-740A-490E-9449-669031B31594}">
      <dgm:prSet/>
      <dgm:spPr/>
      <dgm:t>
        <a:bodyPr/>
        <a:lstStyle/>
        <a:p>
          <a:endParaRPr lang="en-CA" noProof="0" dirty="0"/>
        </a:p>
      </dgm:t>
    </dgm:pt>
    <dgm:pt modelId="{A7E68A10-4D30-4139-B25E-9F439D2FDDBD}" type="sibTrans" cxnId="{B6C47EE9-740A-490E-9449-669031B31594}">
      <dgm:prSet/>
      <dgm:spPr/>
      <dgm:t>
        <a:bodyPr/>
        <a:lstStyle/>
        <a:p>
          <a:endParaRPr lang="en-CA" noProof="0" dirty="0"/>
        </a:p>
      </dgm:t>
    </dgm:pt>
    <dgm:pt modelId="{A586266D-04A1-4A01-BB4F-4CF792DE22B8}">
      <dgm:prSet phldrT="[Text]"/>
      <dgm:spPr/>
      <dgm:t>
        <a:bodyPr/>
        <a:lstStyle/>
        <a:p>
          <a:r>
            <a:rPr lang="fr-CA" noProof="0" dirty="0"/>
            <a:t>Associate</a:t>
          </a:r>
          <a:endParaRPr lang="en-CA" noProof="0" dirty="0"/>
        </a:p>
      </dgm:t>
    </dgm:pt>
    <dgm:pt modelId="{749048FC-3F33-40AD-946C-D3B8346EC9CA}" type="parTrans" cxnId="{8C18DD85-B8AB-4C25-A287-9596D57F757C}">
      <dgm:prSet/>
      <dgm:spPr/>
      <dgm:t>
        <a:bodyPr/>
        <a:lstStyle/>
        <a:p>
          <a:endParaRPr lang="en-CA" noProof="0" dirty="0"/>
        </a:p>
      </dgm:t>
    </dgm:pt>
    <dgm:pt modelId="{E0E94DA4-1C03-4A4A-820C-6C824BA11054}" type="sibTrans" cxnId="{8C18DD85-B8AB-4C25-A287-9596D57F757C}">
      <dgm:prSet/>
      <dgm:spPr/>
      <dgm:t>
        <a:bodyPr/>
        <a:lstStyle/>
        <a:p>
          <a:endParaRPr lang="en-CA" noProof="0" dirty="0"/>
        </a:p>
      </dgm:t>
    </dgm:pt>
    <dgm:pt modelId="{B0E2AC8A-E36D-4791-A607-623209063033}">
      <dgm:prSet phldrT="[Text]"/>
      <dgm:spPr/>
      <dgm:t>
        <a:bodyPr/>
        <a:lstStyle/>
        <a:p>
          <a:r>
            <a:rPr lang="en-CA" noProof="0" dirty="0"/>
            <a:t>+1 514 397 7407</a:t>
          </a:r>
        </a:p>
      </dgm:t>
    </dgm:pt>
    <dgm:pt modelId="{6E7FE734-0918-4978-9C9C-9F35E7D3CCBB}" type="parTrans" cxnId="{D2744249-E477-4479-8BD7-107E69CBC4F8}">
      <dgm:prSet/>
      <dgm:spPr/>
      <dgm:t>
        <a:bodyPr/>
        <a:lstStyle/>
        <a:p>
          <a:endParaRPr lang="en-CA" noProof="0" dirty="0"/>
        </a:p>
      </dgm:t>
    </dgm:pt>
    <dgm:pt modelId="{7FCA9775-ACD7-4C2E-A2A2-77B5578FF2DE}" type="sibTrans" cxnId="{D2744249-E477-4479-8BD7-107E69CBC4F8}">
      <dgm:prSet/>
      <dgm:spPr/>
      <dgm:t>
        <a:bodyPr/>
        <a:lstStyle/>
        <a:p>
          <a:endParaRPr lang="en-CA" noProof="0" dirty="0"/>
        </a:p>
      </dgm:t>
    </dgm:pt>
    <dgm:pt modelId="{BA13BA19-F081-4725-BB91-4A7B2C19C102}">
      <dgm:prSet phldrT="[Text]"/>
      <dgm:spPr/>
      <dgm:t>
        <a:bodyPr/>
        <a:lstStyle/>
        <a:p>
          <a:r>
            <a:rPr lang="en-CA" noProof="0" dirty="0"/>
            <a:t>lbrien@fasken.com</a:t>
          </a:r>
        </a:p>
      </dgm:t>
    </dgm:pt>
    <dgm:pt modelId="{56196CF8-30D2-457A-BAC3-6979402B49B5}" type="parTrans" cxnId="{1A3AFF9D-81D5-476A-9C90-A7066849FD4C}">
      <dgm:prSet/>
      <dgm:spPr/>
      <dgm:t>
        <a:bodyPr/>
        <a:lstStyle/>
        <a:p>
          <a:endParaRPr lang="en-CA" noProof="0" dirty="0"/>
        </a:p>
      </dgm:t>
    </dgm:pt>
    <dgm:pt modelId="{1D60E842-59DD-45B9-8B17-7BC1FD72554D}" type="sibTrans" cxnId="{1A3AFF9D-81D5-476A-9C90-A7066849FD4C}">
      <dgm:prSet/>
      <dgm:spPr/>
      <dgm:t>
        <a:bodyPr/>
        <a:lstStyle/>
        <a:p>
          <a:endParaRPr lang="en-CA" noProof="0" dirty="0"/>
        </a:p>
      </dgm:t>
    </dgm:pt>
    <dgm:pt modelId="{32767071-300F-4253-9188-E2182E581596}">
      <dgm:prSet phldrT="[Text]"/>
      <dgm:spPr/>
      <dgm:t>
        <a:bodyPr/>
        <a:lstStyle/>
        <a:p>
          <a:r>
            <a:rPr lang="en-CA" noProof="0" dirty="0"/>
            <a:t>erenaud@fasken.com</a:t>
          </a:r>
        </a:p>
      </dgm:t>
    </dgm:pt>
    <dgm:pt modelId="{1BDE6375-571B-46F6-AE51-F0779DAAC46F}" type="sibTrans" cxnId="{65BE8BBB-F27B-40C5-8E1E-DE0587EF68EA}">
      <dgm:prSet/>
      <dgm:spPr/>
      <dgm:t>
        <a:bodyPr/>
        <a:lstStyle/>
        <a:p>
          <a:endParaRPr lang="en-CA" noProof="0" dirty="0"/>
        </a:p>
      </dgm:t>
    </dgm:pt>
    <dgm:pt modelId="{539F1076-74E1-4F3D-BAC7-FDFD6E4676E9}" type="parTrans" cxnId="{65BE8BBB-F27B-40C5-8E1E-DE0587EF68EA}">
      <dgm:prSet/>
      <dgm:spPr/>
      <dgm:t>
        <a:bodyPr/>
        <a:lstStyle/>
        <a:p>
          <a:endParaRPr lang="en-CA" noProof="0" dirty="0"/>
        </a:p>
      </dgm:t>
    </dgm:pt>
    <dgm:pt modelId="{27C08372-869B-465D-BC48-0EA47121426C}">
      <dgm:prSet phldrT="[Text]"/>
      <dgm:spPr/>
      <dgm:t>
        <a:bodyPr/>
        <a:lstStyle/>
        <a:p>
          <a:r>
            <a:rPr lang="en-CA" noProof="0" dirty="0"/>
            <a:t>+1 514 397 7524</a:t>
          </a:r>
        </a:p>
      </dgm:t>
    </dgm:pt>
    <dgm:pt modelId="{4617A9B7-B9E7-4AEE-86F9-017109EB8266}" type="sibTrans" cxnId="{7042327B-7516-4526-99EB-769AE20F2337}">
      <dgm:prSet/>
      <dgm:spPr/>
      <dgm:t>
        <a:bodyPr/>
        <a:lstStyle/>
        <a:p>
          <a:endParaRPr lang="en-CA" noProof="0" dirty="0"/>
        </a:p>
      </dgm:t>
    </dgm:pt>
    <dgm:pt modelId="{167BDD24-CCBD-4ACE-B1BC-76F9648735B0}" type="parTrans" cxnId="{7042327B-7516-4526-99EB-769AE20F2337}">
      <dgm:prSet/>
      <dgm:spPr/>
      <dgm:t>
        <a:bodyPr/>
        <a:lstStyle/>
        <a:p>
          <a:endParaRPr lang="en-CA" noProof="0" dirty="0"/>
        </a:p>
      </dgm:t>
    </dgm:pt>
    <dgm:pt modelId="{B97FDD6C-22D5-40CB-937D-D35F816B68B1}">
      <dgm:prSet phldrT="[Text]"/>
      <dgm:spPr/>
      <dgm:t>
        <a:bodyPr/>
        <a:lstStyle/>
        <a:p>
          <a:r>
            <a:rPr lang="fr-CA" noProof="0" dirty="0"/>
            <a:t>Partner</a:t>
          </a:r>
        </a:p>
      </dgm:t>
    </dgm:pt>
    <dgm:pt modelId="{F35DDAB2-922F-418A-A331-5C6BE17B6F18}" type="sibTrans" cxnId="{918C7832-B026-48CC-85C7-9F58BB6B708D}">
      <dgm:prSet/>
      <dgm:spPr/>
      <dgm:t>
        <a:bodyPr/>
        <a:lstStyle/>
        <a:p>
          <a:endParaRPr lang="en-CA" noProof="0" dirty="0"/>
        </a:p>
      </dgm:t>
    </dgm:pt>
    <dgm:pt modelId="{C9867FAD-F41C-4084-96A5-9FCDE060EFC6}" type="parTrans" cxnId="{918C7832-B026-48CC-85C7-9F58BB6B708D}">
      <dgm:prSet/>
      <dgm:spPr/>
      <dgm:t>
        <a:bodyPr/>
        <a:lstStyle/>
        <a:p>
          <a:endParaRPr lang="en-CA" noProof="0" dirty="0"/>
        </a:p>
      </dgm:t>
    </dgm:pt>
    <dgm:pt modelId="{D0003883-414F-46BB-85E3-97435F1FC7A0}">
      <dgm:prSet/>
      <dgm:spPr/>
      <dgm:t>
        <a:bodyPr/>
        <a:lstStyle/>
        <a:p>
          <a:r>
            <a:rPr lang="fr-CA" dirty="0"/>
            <a:t>Antoine Aylwin</a:t>
          </a:r>
        </a:p>
      </dgm:t>
    </dgm:pt>
    <dgm:pt modelId="{4C158F38-1123-4EC6-B73E-8CEE7489C5FA}" type="parTrans" cxnId="{971F53DC-C2E9-47AF-82F6-6ACC8263257C}">
      <dgm:prSet/>
      <dgm:spPr/>
      <dgm:t>
        <a:bodyPr/>
        <a:lstStyle/>
        <a:p>
          <a:endParaRPr lang="fr-CA"/>
        </a:p>
      </dgm:t>
    </dgm:pt>
    <dgm:pt modelId="{168D862D-95BF-4B2E-BDA8-5C600AD62DD3}" type="sibTrans" cxnId="{971F53DC-C2E9-47AF-82F6-6ACC8263257C}">
      <dgm:prSet/>
      <dgm:spPr/>
      <dgm:t>
        <a:bodyPr/>
        <a:lstStyle/>
        <a:p>
          <a:endParaRPr lang="fr-CA"/>
        </a:p>
      </dgm:t>
    </dgm:pt>
    <dgm:pt modelId="{7CE1E6C4-0318-427E-8C9C-28154A5BCD31}">
      <dgm:prSet/>
      <dgm:spPr/>
      <dgm:t>
        <a:bodyPr/>
        <a:lstStyle/>
        <a:p>
          <a:r>
            <a:rPr lang="fr-CA" dirty="0"/>
            <a:t>Marie-Claude Berger Paquin</a:t>
          </a:r>
        </a:p>
      </dgm:t>
    </dgm:pt>
    <dgm:pt modelId="{5B366A4A-E16A-489A-BD71-9A1F4904D8D1}" type="parTrans" cxnId="{8C97361D-C112-4883-82DC-CA75C2F41838}">
      <dgm:prSet/>
      <dgm:spPr/>
      <dgm:t>
        <a:bodyPr/>
        <a:lstStyle/>
        <a:p>
          <a:endParaRPr lang="fr-CA"/>
        </a:p>
      </dgm:t>
    </dgm:pt>
    <dgm:pt modelId="{662D082E-0F0D-4E6F-A6B6-CF4334A741AA}" type="sibTrans" cxnId="{8C97361D-C112-4883-82DC-CA75C2F41838}">
      <dgm:prSet/>
      <dgm:spPr/>
      <dgm:t>
        <a:bodyPr/>
        <a:lstStyle/>
        <a:p>
          <a:endParaRPr lang="fr-CA"/>
        </a:p>
      </dgm:t>
    </dgm:pt>
    <dgm:pt modelId="{ACAABE05-21B4-4D43-8236-3C41CE0E2192}">
      <dgm:prSet phldrT="[Text]"/>
      <dgm:spPr/>
      <dgm:t>
        <a:bodyPr/>
        <a:lstStyle/>
        <a:p>
          <a:r>
            <a:rPr lang="fr-CA" noProof="0" dirty="0"/>
            <a:t>Élise</a:t>
          </a:r>
          <a:r>
            <a:rPr lang="en-CA" noProof="0" dirty="0"/>
            <a:t> Renaud</a:t>
          </a:r>
        </a:p>
      </dgm:t>
    </dgm:pt>
    <dgm:pt modelId="{AC590365-EF81-4E90-83F2-4CE7D4794ABD}" type="sibTrans" cxnId="{C9A14AC4-68B9-426A-9510-C273CB4E55BE}">
      <dgm:prSet/>
      <dgm:spPr/>
      <dgm:t>
        <a:bodyPr/>
        <a:lstStyle/>
        <a:p>
          <a:endParaRPr lang="en-CA" noProof="0" dirty="0"/>
        </a:p>
      </dgm:t>
    </dgm:pt>
    <dgm:pt modelId="{BA397D40-CC15-4D7A-81DD-16DEA9F1A650}" type="parTrans" cxnId="{C9A14AC4-68B9-426A-9510-C273CB4E55BE}">
      <dgm:prSet/>
      <dgm:spPr/>
      <dgm:t>
        <a:bodyPr/>
        <a:lstStyle/>
        <a:p>
          <a:endParaRPr lang="en-CA" noProof="0" dirty="0"/>
        </a:p>
      </dgm:t>
    </dgm:pt>
    <dgm:pt modelId="{683EF203-2917-4C19-80ED-0F45090087F6}">
      <dgm:prSet/>
      <dgm:spPr/>
      <dgm:t>
        <a:bodyPr/>
        <a:lstStyle/>
        <a:p>
          <a:r>
            <a:rPr lang="fr-CA" dirty="0"/>
            <a:t>Partner</a:t>
          </a:r>
        </a:p>
      </dgm:t>
    </dgm:pt>
    <dgm:pt modelId="{39CE0D7F-26E5-4A6C-A45A-527F3E0900D9}" type="parTrans" cxnId="{565DD88E-888F-41B5-A066-5897749EC0A4}">
      <dgm:prSet/>
      <dgm:spPr/>
      <dgm:t>
        <a:bodyPr/>
        <a:lstStyle/>
        <a:p>
          <a:endParaRPr lang="fr-CA"/>
        </a:p>
      </dgm:t>
    </dgm:pt>
    <dgm:pt modelId="{5B9BF762-6827-4620-AD5B-41358441DE82}" type="sibTrans" cxnId="{565DD88E-888F-41B5-A066-5897749EC0A4}">
      <dgm:prSet/>
      <dgm:spPr/>
      <dgm:t>
        <a:bodyPr/>
        <a:lstStyle/>
        <a:p>
          <a:endParaRPr lang="fr-CA"/>
        </a:p>
      </dgm:t>
    </dgm:pt>
    <dgm:pt modelId="{B2F1C21A-797D-4E8C-95C5-3BC2028BDC2A}">
      <dgm:prSet/>
      <dgm:spPr/>
      <dgm:t>
        <a:bodyPr/>
        <a:lstStyle/>
        <a:p>
          <a:r>
            <a:rPr lang="fr-CA" dirty="0"/>
            <a:t>+1 514 397 5123</a:t>
          </a:r>
        </a:p>
      </dgm:t>
    </dgm:pt>
    <dgm:pt modelId="{71CBFB05-89F9-41D0-85D1-74A18521ACE4}" type="parTrans" cxnId="{1A5325AA-50CA-491A-B39B-A45CD31CFE0D}">
      <dgm:prSet/>
      <dgm:spPr/>
      <dgm:t>
        <a:bodyPr/>
        <a:lstStyle/>
        <a:p>
          <a:endParaRPr lang="fr-CA"/>
        </a:p>
      </dgm:t>
    </dgm:pt>
    <dgm:pt modelId="{441D06C8-13F9-4ABE-9A51-C965B7FE89D9}" type="sibTrans" cxnId="{1A5325AA-50CA-491A-B39B-A45CD31CFE0D}">
      <dgm:prSet/>
      <dgm:spPr/>
      <dgm:t>
        <a:bodyPr/>
        <a:lstStyle/>
        <a:p>
          <a:endParaRPr lang="fr-CA"/>
        </a:p>
      </dgm:t>
    </dgm:pt>
    <dgm:pt modelId="{3F2BA15A-28A8-4701-9BA5-F945B504CAA5}">
      <dgm:prSet/>
      <dgm:spPr/>
      <dgm:t>
        <a:bodyPr/>
        <a:lstStyle/>
        <a:p>
          <a:r>
            <a:rPr lang="fr-CA" dirty="0"/>
            <a:t>aaylwin@fasken.com</a:t>
          </a:r>
        </a:p>
      </dgm:t>
    </dgm:pt>
    <dgm:pt modelId="{D0A04C48-92F9-45A4-B891-17D70CCB8D6B}" type="parTrans" cxnId="{9155DC33-D47D-417F-A7F2-2BCDAFD368B1}">
      <dgm:prSet/>
      <dgm:spPr/>
      <dgm:t>
        <a:bodyPr/>
        <a:lstStyle/>
        <a:p>
          <a:endParaRPr lang="fr-CA"/>
        </a:p>
      </dgm:t>
    </dgm:pt>
    <dgm:pt modelId="{E751B7CE-1A56-4371-82AF-88AC5A3A2093}" type="sibTrans" cxnId="{9155DC33-D47D-417F-A7F2-2BCDAFD368B1}">
      <dgm:prSet/>
      <dgm:spPr/>
      <dgm:t>
        <a:bodyPr/>
        <a:lstStyle/>
        <a:p>
          <a:endParaRPr lang="fr-CA"/>
        </a:p>
      </dgm:t>
    </dgm:pt>
    <dgm:pt modelId="{1EA18782-CB49-4799-94BB-1435E886D071}">
      <dgm:prSet/>
      <dgm:spPr/>
      <dgm:t>
        <a:bodyPr/>
        <a:lstStyle/>
        <a:p>
          <a:r>
            <a:rPr lang="fr-CA" dirty="0"/>
            <a:t>Associate</a:t>
          </a:r>
        </a:p>
      </dgm:t>
    </dgm:pt>
    <dgm:pt modelId="{D4AE733A-A18B-43C0-9BA0-BB788CC70A6A}" type="parTrans" cxnId="{3A7B8B54-F3B9-4CB7-A9DD-3BFD0C2F5734}">
      <dgm:prSet/>
      <dgm:spPr/>
      <dgm:t>
        <a:bodyPr/>
        <a:lstStyle/>
        <a:p>
          <a:endParaRPr lang="fr-CA"/>
        </a:p>
      </dgm:t>
    </dgm:pt>
    <dgm:pt modelId="{636BFC9C-97C5-4908-9261-F133552AE4A1}" type="sibTrans" cxnId="{3A7B8B54-F3B9-4CB7-A9DD-3BFD0C2F5734}">
      <dgm:prSet/>
      <dgm:spPr/>
      <dgm:t>
        <a:bodyPr/>
        <a:lstStyle/>
        <a:p>
          <a:endParaRPr lang="fr-CA"/>
        </a:p>
      </dgm:t>
    </dgm:pt>
    <dgm:pt modelId="{0FD3F8FB-8B35-477E-BF6D-86DD27191A2D}">
      <dgm:prSet/>
      <dgm:spPr/>
      <dgm:t>
        <a:bodyPr/>
        <a:lstStyle/>
        <a:p>
          <a:r>
            <a:rPr lang="fr-CA" dirty="0"/>
            <a:t>+1 514 397 5251</a:t>
          </a:r>
        </a:p>
      </dgm:t>
    </dgm:pt>
    <dgm:pt modelId="{B789D05C-95A0-4EB4-98EB-8F6591977DEA}" type="parTrans" cxnId="{B04FF983-B2E9-4E13-928B-DE059C39F1EE}">
      <dgm:prSet/>
      <dgm:spPr/>
      <dgm:t>
        <a:bodyPr/>
        <a:lstStyle/>
        <a:p>
          <a:endParaRPr lang="fr-CA"/>
        </a:p>
      </dgm:t>
    </dgm:pt>
    <dgm:pt modelId="{1262ED9A-0E9F-4A9F-B6F2-406F32F543AD}" type="sibTrans" cxnId="{B04FF983-B2E9-4E13-928B-DE059C39F1EE}">
      <dgm:prSet/>
      <dgm:spPr/>
      <dgm:t>
        <a:bodyPr/>
        <a:lstStyle/>
        <a:p>
          <a:endParaRPr lang="fr-CA"/>
        </a:p>
      </dgm:t>
    </dgm:pt>
    <dgm:pt modelId="{65706C4D-D855-4C2D-8B23-7729B39E189A}">
      <dgm:prSet/>
      <dgm:spPr/>
      <dgm:t>
        <a:bodyPr/>
        <a:lstStyle/>
        <a:p>
          <a:r>
            <a:rPr lang="fr-CA" dirty="0"/>
            <a:t>mberger@fasken.com</a:t>
          </a:r>
        </a:p>
      </dgm:t>
    </dgm:pt>
    <dgm:pt modelId="{465BD1EC-97D1-470B-AC19-6C8B688B0D4A}" type="parTrans" cxnId="{CFC570F8-A9FE-41C6-91DA-56038F0D9B40}">
      <dgm:prSet/>
      <dgm:spPr/>
      <dgm:t>
        <a:bodyPr/>
        <a:lstStyle/>
        <a:p>
          <a:endParaRPr lang="fr-CA"/>
        </a:p>
      </dgm:t>
    </dgm:pt>
    <dgm:pt modelId="{530BE169-D429-40FA-A2B3-E2661B054C88}" type="sibTrans" cxnId="{CFC570F8-A9FE-41C6-91DA-56038F0D9B40}">
      <dgm:prSet/>
      <dgm:spPr/>
      <dgm:t>
        <a:bodyPr/>
        <a:lstStyle/>
        <a:p>
          <a:endParaRPr lang="fr-CA"/>
        </a:p>
      </dgm:t>
    </dgm:pt>
    <dgm:pt modelId="{A5A3172E-DF69-4DEF-9D87-E879446936FA}" type="pres">
      <dgm:prSet presAssocID="{8BC9C638-7C4A-4E24-BBBD-7BB135FCC49A}" presName="Name0" presStyleCnt="0">
        <dgm:presLayoutVars>
          <dgm:chMax/>
          <dgm:chPref/>
          <dgm:dir/>
          <dgm:animLvl val="lvl"/>
          <dgm:resizeHandles val="exact"/>
        </dgm:presLayoutVars>
      </dgm:prSet>
      <dgm:spPr/>
    </dgm:pt>
    <dgm:pt modelId="{B0A9628B-36A2-447A-B54F-03A5BFD19408}" type="pres">
      <dgm:prSet presAssocID="{ACAABE05-21B4-4D43-8236-3C41CE0E2192}" presName="composite" presStyleCnt="0"/>
      <dgm:spPr/>
    </dgm:pt>
    <dgm:pt modelId="{A8808D68-6B8B-4D9A-B990-3FE847991363}" type="pres">
      <dgm:prSet presAssocID="{ACAABE05-21B4-4D43-8236-3C41CE0E2192}" presName="Image" presStyleLbl="alignNode1" presStyleIdx="0" presStyleCnt="4"/>
      <dgm:spPr>
        <a:blipFill rotWithShape="1">
          <a:blip xmlns:r="http://schemas.openxmlformats.org/officeDocument/2006/relationships" r:embed="rId1"/>
          <a:stretch>
            <a:fillRect/>
          </a:stretch>
        </a:blipFill>
      </dgm:spPr>
    </dgm:pt>
    <dgm:pt modelId="{2F2CDF67-4F1F-40DD-ABD4-B0DD6467BF01}" type="pres">
      <dgm:prSet presAssocID="{ACAABE05-21B4-4D43-8236-3C41CE0E2192}" presName="Accent" presStyleLbl="parChTrans1D1" presStyleIdx="0" presStyleCnt="4"/>
      <dgm:spPr/>
    </dgm:pt>
    <dgm:pt modelId="{E769011B-DB1B-4D8F-90C1-75043445F476}" type="pres">
      <dgm:prSet presAssocID="{ACAABE05-21B4-4D43-8236-3C41CE0E2192}" presName="Parent" presStyleLbl="revTx" presStyleIdx="0" presStyleCnt="4" custLinFactNeighborX="-1698" custLinFactNeighborY="7325">
        <dgm:presLayoutVars>
          <dgm:chMax val="0"/>
          <dgm:chPref val="0"/>
          <dgm:bulletEnabled val="1"/>
        </dgm:presLayoutVars>
      </dgm:prSet>
      <dgm:spPr/>
    </dgm:pt>
    <dgm:pt modelId="{44BC7940-4AA4-441F-BA0B-1054FE9800D0}" type="pres">
      <dgm:prSet presAssocID="{AC590365-EF81-4E90-83F2-4CE7D4794ABD}" presName="sibTrans" presStyleCnt="0"/>
      <dgm:spPr/>
    </dgm:pt>
    <dgm:pt modelId="{3EF6F882-F042-4D0F-B98F-9BA4782121A3}" type="pres">
      <dgm:prSet presAssocID="{D0003883-414F-46BB-85E3-97435F1FC7A0}" presName="composite" presStyleCnt="0"/>
      <dgm:spPr/>
    </dgm:pt>
    <dgm:pt modelId="{E50A450D-3CC7-41E1-8CC4-5DB9F61F9D57}" type="pres">
      <dgm:prSet presAssocID="{D0003883-414F-46BB-85E3-97435F1FC7A0}" presName="Image" presStyleLbl="alignNod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pt>
    <dgm:pt modelId="{DE17275C-7931-475B-89DC-ACBF005736E9}" type="pres">
      <dgm:prSet presAssocID="{D0003883-414F-46BB-85E3-97435F1FC7A0}" presName="Accent" presStyleLbl="parChTrans1D1" presStyleIdx="1" presStyleCnt="4"/>
      <dgm:spPr/>
    </dgm:pt>
    <dgm:pt modelId="{7FF7D9EC-8C2E-4A1D-BD19-E34B00A6B189}" type="pres">
      <dgm:prSet presAssocID="{D0003883-414F-46BB-85E3-97435F1FC7A0}" presName="Parent" presStyleLbl="revTx" presStyleIdx="1" presStyleCnt="4">
        <dgm:presLayoutVars>
          <dgm:chMax val="0"/>
          <dgm:chPref val="0"/>
          <dgm:bulletEnabled val="1"/>
        </dgm:presLayoutVars>
      </dgm:prSet>
      <dgm:spPr/>
    </dgm:pt>
    <dgm:pt modelId="{EE07A8E9-FCE0-4123-ABF5-DAEFA3AD2C77}" type="pres">
      <dgm:prSet presAssocID="{168D862D-95BF-4B2E-BDA8-5C600AD62DD3}" presName="sibTrans" presStyleCnt="0"/>
      <dgm:spPr/>
    </dgm:pt>
    <dgm:pt modelId="{4402A884-A630-4C6E-8D7B-6F62A9FB934E}" type="pres">
      <dgm:prSet presAssocID="{7CE1E6C4-0318-427E-8C9C-28154A5BCD31}" presName="composite" presStyleCnt="0"/>
      <dgm:spPr/>
    </dgm:pt>
    <dgm:pt modelId="{84F0381B-B02B-47B9-8100-72632772472F}" type="pres">
      <dgm:prSet presAssocID="{7CE1E6C4-0318-427E-8C9C-28154A5BCD31}" presName="Image" presStyleLbl="alignNod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dgm:spPr>
    </dgm:pt>
    <dgm:pt modelId="{F4E7777E-6282-4691-886F-CA8384B0927F}" type="pres">
      <dgm:prSet presAssocID="{7CE1E6C4-0318-427E-8C9C-28154A5BCD31}" presName="Accent" presStyleLbl="parChTrans1D1" presStyleIdx="2" presStyleCnt="4"/>
      <dgm:spPr/>
    </dgm:pt>
    <dgm:pt modelId="{D29280D4-C13C-4FEC-9A0D-8B815FBAFEA1}" type="pres">
      <dgm:prSet presAssocID="{7CE1E6C4-0318-427E-8C9C-28154A5BCD31}" presName="Parent" presStyleLbl="revTx" presStyleIdx="2" presStyleCnt="4">
        <dgm:presLayoutVars>
          <dgm:chMax val="0"/>
          <dgm:chPref val="0"/>
          <dgm:bulletEnabled val="1"/>
        </dgm:presLayoutVars>
      </dgm:prSet>
      <dgm:spPr/>
    </dgm:pt>
    <dgm:pt modelId="{10AC2311-E555-4833-84CC-D82F2BD920B9}" type="pres">
      <dgm:prSet presAssocID="{662D082E-0F0D-4E6F-A6B6-CF4334A741AA}" presName="sibTrans" presStyleCnt="0"/>
      <dgm:spPr/>
    </dgm:pt>
    <dgm:pt modelId="{610F98C1-C211-44E4-BDC1-73BF310F0387}" type="pres">
      <dgm:prSet presAssocID="{DAC13D3A-12EA-459B-AD2E-E3B3033FD5A5}" presName="composite" presStyleCnt="0"/>
      <dgm:spPr/>
    </dgm:pt>
    <dgm:pt modelId="{A32457B8-D243-4C13-BB34-94ACF61E3612}" type="pres">
      <dgm:prSet presAssocID="{DAC13D3A-12EA-459B-AD2E-E3B3033FD5A5}" presName="Image" presStyleLbl="alignNod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25000" b="-25000"/>
          </a:stretch>
        </a:blipFill>
      </dgm:spPr>
    </dgm:pt>
    <dgm:pt modelId="{C6F06499-A161-4A46-BD03-1B19927CB95E}" type="pres">
      <dgm:prSet presAssocID="{DAC13D3A-12EA-459B-AD2E-E3B3033FD5A5}" presName="Accent" presStyleLbl="parChTrans1D1" presStyleIdx="3" presStyleCnt="4"/>
      <dgm:spPr/>
    </dgm:pt>
    <dgm:pt modelId="{6800CA5F-006E-455B-86FB-AD23F71C68E2}" type="pres">
      <dgm:prSet presAssocID="{DAC13D3A-12EA-459B-AD2E-E3B3033FD5A5}" presName="Parent" presStyleLbl="revTx" presStyleIdx="3" presStyleCnt="4">
        <dgm:presLayoutVars>
          <dgm:chMax val="0"/>
          <dgm:chPref val="0"/>
          <dgm:bulletEnabled val="1"/>
        </dgm:presLayoutVars>
      </dgm:prSet>
      <dgm:spPr/>
    </dgm:pt>
  </dgm:ptLst>
  <dgm:cxnLst>
    <dgm:cxn modelId="{0A3BFE02-BEE5-486E-AD9D-3ACB30293DA4}" type="presOf" srcId="{1EA18782-CB49-4799-94BB-1435E886D071}" destId="{D29280D4-C13C-4FEC-9A0D-8B815FBAFEA1}" srcOrd="0" destOrd="1" presId="urn:microsoft.com/office/officeart/2008/layout/PictureLineup"/>
    <dgm:cxn modelId="{00E0FC14-EAD5-4CCF-898F-E28695AD4358}" type="presOf" srcId="{683EF203-2917-4C19-80ED-0F45090087F6}" destId="{7FF7D9EC-8C2E-4A1D-BD19-E34B00A6B189}" srcOrd="0" destOrd="1" presId="urn:microsoft.com/office/officeart/2008/layout/PictureLineup"/>
    <dgm:cxn modelId="{8C97361D-C112-4883-82DC-CA75C2F41838}" srcId="{8BC9C638-7C4A-4E24-BBBD-7BB135FCC49A}" destId="{7CE1E6C4-0318-427E-8C9C-28154A5BCD31}" srcOrd="2" destOrd="0" parTransId="{5B366A4A-E16A-489A-BD71-9A1F4904D8D1}" sibTransId="{662D082E-0F0D-4E6F-A6B6-CF4334A741AA}"/>
    <dgm:cxn modelId="{BBB6D122-41B6-448F-8E04-D87ACB329EE6}" type="presOf" srcId="{27C08372-869B-465D-BC48-0EA47121426C}" destId="{E769011B-DB1B-4D8F-90C1-75043445F476}" srcOrd="0" destOrd="2" presId="urn:microsoft.com/office/officeart/2008/layout/PictureLineup"/>
    <dgm:cxn modelId="{6FEE0929-B2F4-49FF-97DF-10CDA8F01A8A}" type="presOf" srcId="{3F2BA15A-28A8-4701-9BA5-F945B504CAA5}" destId="{7FF7D9EC-8C2E-4A1D-BD19-E34B00A6B189}" srcOrd="0" destOrd="3" presId="urn:microsoft.com/office/officeart/2008/layout/PictureLineup"/>
    <dgm:cxn modelId="{D3651E32-715D-41C5-A416-42B263EF5123}" type="presOf" srcId="{ACAABE05-21B4-4D43-8236-3C41CE0E2192}" destId="{E769011B-DB1B-4D8F-90C1-75043445F476}" srcOrd="0" destOrd="0" presId="urn:microsoft.com/office/officeart/2008/layout/PictureLineup"/>
    <dgm:cxn modelId="{918C7832-B026-48CC-85C7-9F58BB6B708D}" srcId="{ACAABE05-21B4-4D43-8236-3C41CE0E2192}" destId="{B97FDD6C-22D5-40CB-937D-D35F816B68B1}" srcOrd="0" destOrd="0" parTransId="{C9867FAD-F41C-4084-96A5-9FCDE060EFC6}" sibTransId="{F35DDAB2-922F-418A-A331-5C6BE17B6F18}"/>
    <dgm:cxn modelId="{9155DC33-D47D-417F-A7F2-2BCDAFD368B1}" srcId="{D0003883-414F-46BB-85E3-97435F1FC7A0}" destId="{3F2BA15A-28A8-4701-9BA5-F945B504CAA5}" srcOrd="2" destOrd="0" parTransId="{D0A04C48-92F9-45A4-B891-17D70CCB8D6B}" sibTransId="{E751B7CE-1A56-4371-82AF-88AC5A3A2093}"/>
    <dgm:cxn modelId="{82BF775C-67EE-4DC4-B3ED-DD7CF5F27039}" type="presOf" srcId="{32767071-300F-4253-9188-E2182E581596}" destId="{E769011B-DB1B-4D8F-90C1-75043445F476}" srcOrd="0" destOrd="3" presId="urn:microsoft.com/office/officeart/2008/layout/PictureLineup"/>
    <dgm:cxn modelId="{D2744249-E477-4479-8BD7-107E69CBC4F8}" srcId="{DAC13D3A-12EA-459B-AD2E-E3B3033FD5A5}" destId="{B0E2AC8A-E36D-4791-A607-623209063033}" srcOrd="1" destOrd="0" parTransId="{6E7FE734-0918-4978-9C9C-9F35E7D3CCBB}" sibTransId="{7FCA9775-ACD7-4C2E-A2A2-77B5578FF2DE}"/>
    <dgm:cxn modelId="{EB141053-BD82-4204-9EC3-AF977B66539F}" type="presOf" srcId="{8BC9C638-7C4A-4E24-BBBD-7BB135FCC49A}" destId="{A5A3172E-DF69-4DEF-9D87-E879446936FA}" srcOrd="0" destOrd="0" presId="urn:microsoft.com/office/officeart/2008/layout/PictureLineup"/>
    <dgm:cxn modelId="{05EE4054-F6AF-439B-BEC9-28BFFC762A51}" type="presOf" srcId="{B2F1C21A-797D-4E8C-95C5-3BC2028BDC2A}" destId="{7FF7D9EC-8C2E-4A1D-BD19-E34B00A6B189}" srcOrd="0" destOrd="2" presId="urn:microsoft.com/office/officeart/2008/layout/PictureLineup"/>
    <dgm:cxn modelId="{3A7B8B54-F3B9-4CB7-A9DD-3BFD0C2F5734}" srcId="{7CE1E6C4-0318-427E-8C9C-28154A5BCD31}" destId="{1EA18782-CB49-4799-94BB-1435E886D071}" srcOrd="0" destOrd="0" parTransId="{D4AE733A-A18B-43C0-9BA0-BB788CC70A6A}" sibTransId="{636BFC9C-97C5-4908-9261-F133552AE4A1}"/>
    <dgm:cxn modelId="{2F293E79-B542-4B6E-95FF-31AEC9FC170E}" type="presOf" srcId="{65706C4D-D855-4C2D-8B23-7729B39E189A}" destId="{D29280D4-C13C-4FEC-9A0D-8B815FBAFEA1}" srcOrd="0" destOrd="3" presId="urn:microsoft.com/office/officeart/2008/layout/PictureLineup"/>
    <dgm:cxn modelId="{7042327B-7516-4526-99EB-769AE20F2337}" srcId="{ACAABE05-21B4-4D43-8236-3C41CE0E2192}" destId="{27C08372-869B-465D-BC48-0EA47121426C}" srcOrd="1" destOrd="0" parTransId="{167BDD24-CCBD-4ACE-B1BC-76F9648735B0}" sibTransId="{4617A9B7-B9E7-4AEE-86F9-017109EB8266}"/>
    <dgm:cxn modelId="{B04FF983-B2E9-4E13-928B-DE059C39F1EE}" srcId="{7CE1E6C4-0318-427E-8C9C-28154A5BCD31}" destId="{0FD3F8FB-8B35-477E-BF6D-86DD27191A2D}" srcOrd="1" destOrd="0" parTransId="{B789D05C-95A0-4EB4-98EB-8F6591977DEA}" sibTransId="{1262ED9A-0E9F-4A9F-B6F2-406F32F543AD}"/>
    <dgm:cxn modelId="{1478C985-F2A7-4301-A751-3CBA1D41DAF7}" type="presOf" srcId="{B97FDD6C-22D5-40CB-937D-D35F816B68B1}" destId="{E769011B-DB1B-4D8F-90C1-75043445F476}" srcOrd="0" destOrd="1" presId="urn:microsoft.com/office/officeart/2008/layout/PictureLineup"/>
    <dgm:cxn modelId="{8C18DD85-B8AB-4C25-A287-9596D57F757C}" srcId="{DAC13D3A-12EA-459B-AD2E-E3B3033FD5A5}" destId="{A586266D-04A1-4A01-BB4F-4CF792DE22B8}" srcOrd="0" destOrd="0" parTransId="{749048FC-3F33-40AD-946C-D3B8346EC9CA}" sibTransId="{E0E94DA4-1C03-4A4A-820C-6C824BA11054}"/>
    <dgm:cxn modelId="{565DD88E-888F-41B5-A066-5897749EC0A4}" srcId="{D0003883-414F-46BB-85E3-97435F1FC7A0}" destId="{683EF203-2917-4C19-80ED-0F45090087F6}" srcOrd="0" destOrd="0" parTransId="{39CE0D7F-26E5-4A6C-A45A-527F3E0900D9}" sibTransId="{5B9BF762-6827-4620-AD5B-41358441DE82}"/>
    <dgm:cxn modelId="{1A3AFF9D-81D5-476A-9C90-A7066849FD4C}" srcId="{DAC13D3A-12EA-459B-AD2E-E3B3033FD5A5}" destId="{BA13BA19-F081-4725-BB91-4A7B2C19C102}" srcOrd="2" destOrd="0" parTransId="{56196CF8-30D2-457A-BAC3-6979402B49B5}" sibTransId="{1D60E842-59DD-45B9-8B17-7BC1FD72554D}"/>
    <dgm:cxn modelId="{46EA96A6-790E-46D1-9C01-0D8E86FF72E5}" type="presOf" srcId="{0FD3F8FB-8B35-477E-BF6D-86DD27191A2D}" destId="{D29280D4-C13C-4FEC-9A0D-8B815FBAFEA1}" srcOrd="0" destOrd="2" presId="urn:microsoft.com/office/officeart/2008/layout/PictureLineup"/>
    <dgm:cxn modelId="{32F1A0A9-2E50-4E0D-9DBD-D33D3A8AAF71}" type="presOf" srcId="{B0E2AC8A-E36D-4791-A607-623209063033}" destId="{6800CA5F-006E-455B-86FB-AD23F71C68E2}" srcOrd="0" destOrd="2" presId="urn:microsoft.com/office/officeart/2008/layout/PictureLineup"/>
    <dgm:cxn modelId="{1A5325AA-50CA-491A-B39B-A45CD31CFE0D}" srcId="{D0003883-414F-46BB-85E3-97435F1FC7A0}" destId="{B2F1C21A-797D-4E8C-95C5-3BC2028BDC2A}" srcOrd="1" destOrd="0" parTransId="{71CBFB05-89F9-41D0-85D1-74A18521ACE4}" sibTransId="{441D06C8-13F9-4ABE-9A51-C965B7FE89D9}"/>
    <dgm:cxn modelId="{ED1654AC-484B-43FD-BBCB-3D1D472C8203}" type="presOf" srcId="{DAC13D3A-12EA-459B-AD2E-E3B3033FD5A5}" destId="{6800CA5F-006E-455B-86FB-AD23F71C68E2}" srcOrd="0" destOrd="0" presId="urn:microsoft.com/office/officeart/2008/layout/PictureLineup"/>
    <dgm:cxn modelId="{39950BB9-F14B-4AC8-B1C1-533BE96723A8}" type="presOf" srcId="{A586266D-04A1-4A01-BB4F-4CF792DE22B8}" destId="{6800CA5F-006E-455B-86FB-AD23F71C68E2}" srcOrd="0" destOrd="1" presId="urn:microsoft.com/office/officeart/2008/layout/PictureLineup"/>
    <dgm:cxn modelId="{65BE8BBB-F27B-40C5-8E1E-DE0587EF68EA}" srcId="{ACAABE05-21B4-4D43-8236-3C41CE0E2192}" destId="{32767071-300F-4253-9188-E2182E581596}" srcOrd="2" destOrd="0" parTransId="{539F1076-74E1-4F3D-BAC7-FDFD6E4676E9}" sibTransId="{1BDE6375-571B-46F6-AE51-F0779DAAC46F}"/>
    <dgm:cxn modelId="{EBEA5CBF-EA24-4436-8959-D258A01E4CEC}" type="presOf" srcId="{7CE1E6C4-0318-427E-8C9C-28154A5BCD31}" destId="{D29280D4-C13C-4FEC-9A0D-8B815FBAFEA1}" srcOrd="0" destOrd="0" presId="urn:microsoft.com/office/officeart/2008/layout/PictureLineup"/>
    <dgm:cxn modelId="{C9A14AC4-68B9-426A-9510-C273CB4E55BE}" srcId="{8BC9C638-7C4A-4E24-BBBD-7BB135FCC49A}" destId="{ACAABE05-21B4-4D43-8236-3C41CE0E2192}" srcOrd="0" destOrd="0" parTransId="{BA397D40-CC15-4D7A-81DD-16DEA9F1A650}" sibTransId="{AC590365-EF81-4E90-83F2-4CE7D4794ABD}"/>
    <dgm:cxn modelId="{EB731CC5-BBF6-483E-85B0-57DF339AC958}" type="presOf" srcId="{D0003883-414F-46BB-85E3-97435F1FC7A0}" destId="{7FF7D9EC-8C2E-4A1D-BD19-E34B00A6B189}" srcOrd="0" destOrd="0" presId="urn:microsoft.com/office/officeart/2008/layout/PictureLineup"/>
    <dgm:cxn modelId="{971F53DC-C2E9-47AF-82F6-6ACC8263257C}" srcId="{8BC9C638-7C4A-4E24-BBBD-7BB135FCC49A}" destId="{D0003883-414F-46BB-85E3-97435F1FC7A0}" srcOrd="1" destOrd="0" parTransId="{4C158F38-1123-4EC6-B73E-8CEE7489C5FA}" sibTransId="{168D862D-95BF-4B2E-BDA8-5C600AD62DD3}"/>
    <dgm:cxn modelId="{743497DE-2B6E-4A69-B14F-2A34521459C7}" type="presOf" srcId="{BA13BA19-F081-4725-BB91-4A7B2C19C102}" destId="{6800CA5F-006E-455B-86FB-AD23F71C68E2}" srcOrd="0" destOrd="3" presId="urn:microsoft.com/office/officeart/2008/layout/PictureLineup"/>
    <dgm:cxn modelId="{B6C47EE9-740A-490E-9449-669031B31594}" srcId="{8BC9C638-7C4A-4E24-BBBD-7BB135FCC49A}" destId="{DAC13D3A-12EA-459B-AD2E-E3B3033FD5A5}" srcOrd="3" destOrd="0" parTransId="{03FF8019-9BE1-4A52-B461-F79412F53B49}" sibTransId="{A7E68A10-4D30-4139-B25E-9F439D2FDDBD}"/>
    <dgm:cxn modelId="{CFC570F8-A9FE-41C6-91DA-56038F0D9B40}" srcId="{7CE1E6C4-0318-427E-8C9C-28154A5BCD31}" destId="{65706C4D-D855-4C2D-8B23-7729B39E189A}" srcOrd="2" destOrd="0" parTransId="{465BD1EC-97D1-470B-AC19-6C8B688B0D4A}" sibTransId="{530BE169-D429-40FA-A2B3-E2661B054C88}"/>
    <dgm:cxn modelId="{53EDC908-5A3E-46A0-9090-28B768C9AAB5}" type="presParOf" srcId="{A5A3172E-DF69-4DEF-9D87-E879446936FA}" destId="{B0A9628B-36A2-447A-B54F-03A5BFD19408}" srcOrd="0" destOrd="0" presId="urn:microsoft.com/office/officeart/2008/layout/PictureLineup"/>
    <dgm:cxn modelId="{DF7F7BF5-2461-423B-BE80-6E2ED9502750}" type="presParOf" srcId="{B0A9628B-36A2-447A-B54F-03A5BFD19408}" destId="{A8808D68-6B8B-4D9A-B990-3FE847991363}" srcOrd="0" destOrd="0" presId="urn:microsoft.com/office/officeart/2008/layout/PictureLineup"/>
    <dgm:cxn modelId="{73BB5822-063B-4774-83B0-4BB338A4A934}" type="presParOf" srcId="{B0A9628B-36A2-447A-B54F-03A5BFD19408}" destId="{2F2CDF67-4F1F-40DD-ABD4-B0DD6467BF01}" srcOrd="1" destOrd="0" presId="urn:microsoft.com/office/officeart/2008/layout/PictureLineup"/>
    <dgm:cxn modelId="{B295FD1A-D183-4B11-AE89-812C11FD771B}" type="presParOf" srcId="{B0A9628B-36A2-447A-B54F-03A5BFD19408}" destId="{E769011B-DB1B-4D8F-90C1-75043445F476}" srcOrd="2" destOrd="0" presId="urn:microsoft.com/office/officeart/2008/layout/PictureLineup"/>
    <dgm:cxn modelId="{0ED73DDB-C227-4CAC-988C-8E574C143AF8}" type="presParOf" srcId="{A5A3172E-DF69-4DEF-9D87-E879446936FA}" destId="{44BC7940-4AA4-441F-BA0B-1054FE9800D0}" srcOrd="1" destOrd="0" presId="urn:microsoft.com/office/officeart/2008/layout/PictureLineup"/>
    <dgm:cxn modelId="{30BE80CC-7887-4488-A371-5FDBF6BC42B5}" type="presParOf" srcId="{A5A3172E-DF69-4DEF-9D87-E879446936FA}" destId="{3EF6F882-F042-4D0F-B98F-9BA4782121A3}" srcOrd="2" destOrd="0" presId="urn:microsoft.com/office/officeart/2008/layout/PictureLineup"/>
    <dgm:cxn modelId="{4F673CA7-06AE-40DF-9553-77A3C8424F66}" type="presParOf" srcId="{3EF6F882-F042-4D0F-B98F-9BA4782121A3}" destId="{E50A450D-3CC7-41E1-8CC4-5DB9F61F9D57}" srcOrd="0" destOrd="0" presId="urn:microsoft.com/office/officeart/2008/layout/PictureLineup"/>
    <dgm:cxn modelId="{E38C2AD4-E790-4E5E-94C8-310BDB952DC3}" type="presParOf" srcId="{3EF6F882-F042-4D0F-B98F-9BA4782121A3}" destId="{DE17275C-7931-475B-89DC-ACBF005736E9}" srcOrd="1" destOrd="0" presId="urn:microsoft.com/office/officeart/2008/layout/PictureLineup"/>
    <dgm:cxn modelId="{0A8758D7-1B30-47FA-9489-BF6079563F80}" type="presParOf" srcId="{3EF6F882-F042-4D0F-B98F-9BA4782121A3}" destId="{7FF7D9EC-8C2E-4A1D-BD19-E34B00A6B189}" srcOrd="2" destOrd="0" presId="urn:microsoft.com/office/officeart/2008/layout/PictureLineup"/>
    <dgm:cxn modelId="{FA351642-A0C6-4B91-8DAB-91D14DA724A2}" type="presParOf" srcId="{A5A3172E-DF69-4DEF-9D87-E879446936FA}" destId="{EE07A8E9-FCE0-4123-ABF5-DAEFA3AD2C77}" srcOrd="3" destOrd="0" presId="urn:microsoft.com/office/officeart/2008/layout/PictureLineup"/>
    <dgm:cxn modelId="{C5CE9E74-29FC-463E-B52C-51CD3A503BEB}" type="presParOf" srcId="{A5A3172E-DF69-4DEF-9D87-E879446936FA}" destId="{4402A884-A630-4C6E-8D7B-6F62A9FB934E}" srcOrd="4" destOrd="0" presId="urn:microsoft.com/office/officeart/2008/layout/PictureLineup"/>
    <dgm:cxn modelId="{E44C9AF9-DC01-4C67-AEBC-BC06AF8287E7}" type="presParOf" srcId="{4402A884-A630-4C6E-8D7B-6F62A9FB934E}" destId="{84F0381B-B02B-47B9-8100-72632772472F}" srcOrd="0" destOrd="0" presId="urn:microsoft.com/office/officeart/2008/layout/PictureLineup"/>
    <dgm:cxn modelId="{E3A61356-D5CD-4694-AC10-06415E888B2C}" type="presParOf" srcId="{4402A884-A630-4C6E-8D7B-6F62A9FB934E}" destId="{F4E7777E-6282-4691-886F-CA8384B0927F}" srcOrd="1" destOrd="0" presId="urn:microsoft.com/office/officeart/2008/layout/PictureLineup"/>
    <dgm:cxn modelId="{20EEF4B4-9D67-440A-AAB1-2EB9E7A4A31E}" type="presParOf" srcId="{4402A884-A630-4C6E-8D7B-6F62A9FB934E}" destId="{D29280D4-C13C-4FEC-9A0D-8B815FBAFEA1}" srcOrd="2" destOrd="0" presId="urn:microsoft.com/office/officeart/2008/layout/PictureLineup"/>
    <dgm:cxn modelId="{9240371F-F1A9-4D6E-9C68-DED4530A2594}" type="presParOf" srcId="{A5A3172E-DF69-4DEF-9D87-E879446936FA}" destId="{10AC2311-E555-4833-84CC-D82F2BD920B9}" srcOrd="5" destOrd="0" presId="urn:microsoft.com/office/officeart/2008/layout/PictureLineup"/>
    <dgm:cxn modelId="{004A6989-D446-4DE0-8B62-3A49EFD8568B}" type="presParOf" srcId="{A5A3172E-DF69-4DEF-9D87-E879446936FA}" destId="{610F98C1-C211-44E4-BDC1-73BF310F0387}" srcOrd="6" destOrd="0" presId="urn:microsoft.com/office/officeart/2008/layout/PictureLineup"/>
    <dgm:cxn modelId="{1E8BB1E0-A2CA-4F63-98DA-5F17364D64C9}" type="presParOf" srcId="{610F98C1-C211-44E4-BDC1-73BF310F0387}" destId="{A32457B8-D243-4C13-BB34-94ACF61E3612}" srcOrd="0" destOrd="0" presId="urn:microsoft.com/office/officeart/2008/layout/PictureLineup"/>
    <dgm:cxn modelId="{53DAB2D9-1FE9-47D5-9B7E-6C361D9BF0ED}" type="presParOf" srcId="{610F98C1-C211-44E4-BDC1-73BF310F0387}" destId="{C6F06499-A161-4A46-BD03-1B19927CB95E}" srcOrd="1" destOrd="0" presId="urn:microsoft.com/office/officeart/2008/layout/PictureLineup"/>
    <dgm:cxn modelId="{6F36CC5A-67E8-403E-8F7E-F7B428973DA7}" type="presParOf" srcId="{610F98C1-C211-44E4-BDC1-73BF310F0387}" destId="{6800CA5F-006E-455B-86FB-AD23F71C68E2}" srcOrd="2" destOrd="0" presId="urn:microsoft.com/office/officeart/2008/layout/PictureLineup"/>
  </dgm:cxnLst>
  <dgm:bg>
    <a:noFill/>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08D68-6B8B-4D9A-B990-3FE847991363}">
      <dsp:nvSpPr>
        <dsp:cNvPr id="0" name=""/>
        <dsp:cNvSpPr/>
      </dsp:nvSpPr>
      <dsp:spPr>
        <a:xfrm>
          <a:off x="233994" y="0"/>
          <a:ext cx="2060591" cy="2060591"/>
        </a:xfrm>
        <a:prstGeom prst="rect">
          <a:avLst/>
        </a:prstGeom>
        <a:blipFill rotWithShape="1">
          <a:blip xmlns:r="http://schemas.openxmlformats.org/officeDocument/2006/relationships" r:embed="rId1"/>
          <a:stretch>
            <a:fillRect/>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2CDF67-4F1F-40DD-ABD4-B0DD6467BF01}">
      <dsp:nvSpPr>
        <dsp:cNvPr id="0" name=""/>
        <dsp:cNvSpPr/>
      </dsp:nvSpPr>
      <dsp:spPr>
        <a:xfrm>
          <a:off x="233994" y="0"/>
          <a:ext cx="206" cy="4121183"/>
        </a:xfrm>
        <a:prstGeom prst="line">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69011B-DB1B-4D8F-90C1-75043445F476}">
      <dsp:nvSpPr>
        <dsp:cNvPr id="0" name=""/>
        <dsp:cNvSpPr/>
      </dsp:nvSpPr>
      <dsp:spPr>
        <a:xfrm>
          <a:off x="199005" y="2060591"/>
          <a:ext cx="2060591" cy="2060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kern="1200" noProof="0" dirty="0"/>
            <a:t>Élise</a:t>
          </a:r>
          <a:r>
            <a:rPr lang="en-CA" sz="1800" kern="1200" noProof="0" dirty="0"/>
            <a:t> Renaud</a:t>
          </a:r>
        </a:p>
        <a:p>
          <a:pPr marL="114300" lvl="1" indent="-114300" algn="l" defTabSz="622300">
            <a:lnSpc>
              <a:spcPct val="90000"/>
            </a:lnSpc>
            <a:spcBef>
              <a:spcPct val="0"/>
            </a:spcBef>
            <a:spcAft>
              <a:spcPct val="15000"/>
            </a:spcAft>
            <a:buChar char="•"/>
          </a:pPr>
          <a:r>
            <a:rPr lang="fr-CA" sz="1400" kern="1200" noProof="0" dirty="0"/>
            <a:t>Partner</a:t>
          </a:r>
        </a:p>
        <a:p>
          <a:pPr marL="114300" lvl="1" indent="-114300" algn="l" defTabSz="622300">
            <a:lnSpc>
              <a:spcPct val="90000"/>
            </a:lnSpc>
            <a:spcBef>
              <a:spcPct val="0"/>
            </a:spcBef>
            <a:spcAft>
              <a:spcPct val="15000"/>
            </a:spcAft>
            <a:buChar char="•"/>
          </a:pPr>
          <a:r>
            <a:rPr lang="en-CA" sz="1400" kern="1200" noProof="0" dirty="0"/>
            <a:t>+1 514 397 7524</a:t>
          </a:r>
        </a:p>
        <a:p>
          <a:pPr marL="114300" lvl="1" indent="-114300" algn="l" defTabSz="622300">
            <a:lnSpc>
              <a:spcPct val="90000"/>
            </a:lnSpc>
            <a:spcBef>
              <a:spcPct val="0"/>
            </a:spcBef>
            <a:spcAft>
              <a:spcPct val="15000"/>
            </a:spcAft>
            <a:buChar char="•"/>
          </a:pPr>
          <a:r>
            <a:rPr lang="en-CA" sz="1400" kern="1200" noProof="0" dirty="0"/>
            <a:t>erenaud@fasken.com</a:t>
          </a:r>
        </a:p>
      </dsp:txBody>
      <dsp:txXfrm>
        <a:off x="199005" y="2060591"/>
        <a:ext cx="2060591" cy="2060591"/>
      </dsp:txXfrm>
    </dsp:sp>
    <dsp:sp modelId="{E50A450D-3CC7-41E1-8CC4-5DB9F61F9D57}">
      <dsp:nvSpPr>
        <dsp:cNvPr id="0" name=""/>
        <dsp:cNvSpPr/>
      </dsp:nvSpPr>
      <dsp:spPr>
        <a:xfrm>
          <a:off x="2295456" y="0"/>
          <a:ext cx="2060591" cy="2060591"/>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17275C-7931-475B-89DC-ACBF005736E9}">
      <dsp:nvSpPr>
        <dsp:cNvPr id="0" name=""/>
        <dsp:cNvSpPr/>
      </dsp:nvSpPr>
      <dsp:spPr>
        <a:xfrm>
          <a:off x="2295456" y="0"/>
          <a:ext cx="206" cy="4121183"/>
        </a:xfrm>
        <a:prstGeom prst="line">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F7D9EC-8C2E-4A1D-BD19-E34B00A6B189}">
      <dsp:nvSpPr>
        <dsp:cNvPr id="0" name=""/>
        <dsp:cNvSpPr/>
      </dsp:nvSpPr>
      <dsp:spPr>
        <a:xfrm>
          <a:off x="2295456" y="2060591"/>
          <a:ext cx="2060591" cy="2060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kern="1200" dirty="0"/>
            <a:t>Antoine Aylwin</a:t>
          </a:r>
        </a:p>
        <a:p>
          <a:pPr marL="114300" lvl="1" indent="-114300" algn="l" defTabSz="622300">
            <a:lnSpc>
              <a:spcPct val="90000"/>
            </a:lnSpc>
            <a:spcBef>
              <a:spcPct val="0"/>
            </a:spcBef>
            <a:spcAft>
              <a:spcPct val="15000"/>
            </a:spcAft>
            <a:buChar char="•"/>
          </a:pPr>
          <a:r>
            <a:rPr lang="fr-CA" sz="1400" kern="1200" dirty="0"/>
            <a:t>Partner</a:t>
          </a:r>
        </a:p>
        <a:p>
          <a:pPr marL="114300" lvl="1" indent="-114300" algn="l" defTabSz="622300">
            <a:lnSpc>
              <a:spcPct val="90000"/>
            </a:lnSpc>
            <a:spcBef>
              <a:spcPct val="0"/>
            </a:spcBef>
            <a:spcAft>
              <a:spcPct val="15000"/>
            </a:spcAft>
            <a:buChar char="•"/>
          </a:pPr>
          <a:r>
            <a:rPr lang="fr-CA" sz="1400" kern="1200" dirty="0"/>
            <a:t>+1 514 397 5123</a:t>
          </a:r>
        </a:p>
        <a:p>
          <a:pPr marL="114300" lvl="1" indent="-114300" algn="l" defTabSz="622300">
            <a:lnSpc>
              <a:spcPct val="90000"/>
            </a:lnSpc>
            <a:spcBef>
              <a:spcPct val="0"/>
            </a:spcBef>
            <a:spcAft>
              <a:spcPct val="15000"/>
            </a:spcAft>
            <a:buChar char="•"/>
          </a:pPr>
          <a:r>
            <a:rPr lang="fr-CA" sz="1400" kern="1200" dirty="0"/>
            <a:t>aaylwin@fasken.com</a:t>
          </a:r>
        </a:p>
      </dsp:txBody>
      <dsp:txXfrm>
        <a:off x="2295456" y="2060591"/>
        <a:ext cx="2060591" cy="2060591"/>
      </dsp:txXfrm>
    </dsp:sp>
    <dsp:sp modelId="{84F0381B-B02B-47B9-8100-72632772472F}">
      <dsp:nvSpPr>
        <dsp:cNvPr id="0" name=""/>
        <dsp:cNvSpPr/>
      </dsp:nvSpPr>
      <dsp:spPr>
        <a:xfrm>
          <a:off x="4356919" y="0"/>
          <a:ext cx="2060591" cy="206059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E7777E-6282-4691-886F-CA8384B0927F}">
      <dsp:nvSpPr>
        <dsp:cNvPr id="0" name=""/>
        <dsp:cNvSpPr/>
      </dsp:nvSpPr>
      <dsp:spPr>
        <a:xfrm>
          <a:off x="4356919" y="0"/>
          <a:ext cx="206" cy="4121183"/>
        </a:xfrm>
        <a:prstGeom prst="line">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9280D4-C13C-4FEC-9A0D-8B815FBAFEA1}">
      <dsp:nvSpPr>
        <dsp:cNvPr id="0" name=""/>
        <dsp:cNvSpPr/>
      </dsp:nvSpPr>
      <dsp:spPr>
        <a:xfrm>
          <a:off x="4356919" y="2060591"/>
          <a:ext cx="2060591" cy="2060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kern="1200" dirty="0"/>
            <a:t>Marie-Claude Berger Paquin</a:t>
          </a:r>
        </a:p>
        <a:p>
          <a:pPr marL="114300" lvl="1" indent="-114300" algn="l" defTabSz="622300">
            <a:lnSpc>
              <a:spcPct val="90000"/>
            </a:lnSpc>
            <a:spcBef>
              <a:spcPct val="0"/>
            </a:spcBef>
            <a:spcAft>
              <a:spcPct val="15000"/>
            </a:spcAft>
            <a:buChar char="•"/>
          </a:pPr>
          <a:r>
            <a:rPr lang="fr-CA" sz="1400" kern="1200" dirty="0"/>
            <a:t>Associate</a:t>
          </a:r>
        </a:p>
        <a:p>
          <a:pPr marL="114300" lvl="1" indent="-114300" algn="l" defTabSz="622300">
            <a:lnSpc>
              <a:spcPct val="90000"/>
            </a:lnSpc>
            <a:spcBef>
              <a:spcPct val="0"/>
            </a:spcBef>
            <a:spcAft>
              <a:spcPct val="15000"/>
            </a:spcAft>
            <a:buChar char="•"/>
          </a:pPr>
          <a:r>
            <a:rPr lang="fr-CA" sz="1400" kern="1200" dirty="0"/>
            <a:t>+1 514 397 5251</a:t>
          </a:r>
        </a:p>
        <a:p>
          <a:pPr marL="114300" lvl="1" indent="-114300" algn="l" defTabSz="622300">
            <a:lnSpc>
              <a:spcPct val="90000"/>
            </a:lnSpc>
            <a:spcBef>
              <a:spcPct val="0"/>
            </a:spcBef>
            <a:spcAft>
              <a:spcPct val="15000"/>
            </a:spcAft>
            <a:buChar char="•"/>
          </a:pPr>
          <a:r>
            <a:rPr lang="fr-CA" sz="1400" kern="1200" dirty="0"/>
            <a:t>mberger@fasken.com</a:t>
          </a:r>
        </a:p>
      </dsp:txBody>
      <dsp:txXfrm>
        <a:off x="4356919" y="2060591"/>
        <a:ext cx="2060591" cy="2060591"/>
      </dsp:txXfrm>
    </dsp:sp>
    <dsp:sp modelId="{A32457B8-D243-4C13-BB34-94ACF61E3612}">
      <dsp:nvSpPr>
        <dsp:cNvPr id="0" name=""/>
        <dsp:cNvSpPr/>
      </dsp:nvSpPr>
      <dsp:spPr>
        <a:xfrm>
          <a:off x="6418382" y="0"/>
          <a:ext cx="2060591" cy="2060591"/>
        </a:xfrm>
        <a:prstGeom prst="rect">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25000" b="-25000"/>
          </a:stretch>
        </a:blip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F06499-A161-4A46-BD03-1B19927CB95E}">
      <dsp:nvSpPr>
        <dsp:cNvPr id="0" name=""/>
        <dsp:cNvSpPr/>
      </dsp:nvSpPr>
      <dsp:spPr>
        <a:xfrm>
          <a:off x="6418382" y="0"/>
          <a:ext cx="206" cy="4121183"/>
        </a:xfrm>
        <a:prstGeom prst="line">
          <a:avLst/>
        </a:prstGeom>
        <a:noFill/>
        <a:ln w="25400" cap="flat" cmpd="sng" algn="ctr">
          <a:solidFill>
            <a:schemeClr val="accent4">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00CA5F-006E-455B-86FB-AD23F71C68E2}">
      <dsp:nvSpPr>
        <dsp:cNvPr id="0" name=""/>
        <dsp:cNvSpPr/>
      </dsp:nvSpPr>
      <dsp:spPr>
        <a:xfrm>
          <a:off x="6418382" y="2060591"/>
          <a:ext cx="2060591" cy="20605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fr-CA" sz="1800" kern="1200" noProof="0" dirty="0"/>
            <a:t>Laurence Brien-Roch</a:t>
          </a:r>
          <a:endParaRPr lang="en-CA" sz="1800" kern="1200" noProof="0" dirty="0"/>
        </a:p>
        <a:p>
          <a:pPr marL="114300" lvl="1" indent="-114300" algn="l" defTabSz="622300">
            <a:lnSpc>
              <a:spcPct val="90000"/>
            </a:lnSpc>
            <a:spcBef>
              <a:spcPct val="0"/>
            </a:spcBef>
            <a:spcAft>
              <a:spcPct val="15000"/>
            </a:spcAft>
            <a:buChar char="•"/>
          </a:pPr>
          <a:r>
            <a:rPr lang="fr-CA" sz="1400" kern="1200" noProof="0" dirty="0"/>
            <a:t>Associate</a:t>
          </a:r>
          <a:endParaRPr lang="en-CA" sz="1400" kern="1200" noProof="0" dirty="0"/>
        </a:p>
        <a:p>
          <a:pPr marL="114300" lvl="1" indent="-114300" algn="l" defTabSz="622300">
            <a:lnSpc>
              <a:spcPct val="90000"/>
            </a:lnSpc>
            <a:spcBef>
              <a:spcPct val="0"/>
            </a:spcBef>
            <a:spcAft>
              <a:spcPct val="15000"/>
            </a:spcAft>
            <a:buChar char="•"/>
          </a:pPr>
          <a:r>
            <a:rPr lang="en-CA" sz="1400" kern="1200" noProof="0" dirty="0"/>
            <a:t>+1 514 397 7407</a:t>
          </a:r>
        </a:p>
        <a:p>
          <a:pPr marL="114300" lvl="1" indent="-114300" algn="l" defTabSz="622300">
            <a:lnSpc>
              <a:spcPct val="90000"/>
            </a:lnSpc>
            <a:spcBef>
              <a:spcPct val="0"/>
            </a:spcBef>
            <a:spcAft>
              <a:spcPct val="15000"/>
            </a:spcAft>
            <a:buChar char="•"/>
          </a:pPr>
          <a:r>
            <a:rPr lang="en-CA" sz="1400" kern="1200" noProof="0" dirty="0"/>
            <a:t>lbrien@fasken.com</a:t>
          </a:r>
        </a:p>
      </dsp:txBody>
      <dsp:txXfrm>
        <a:off x="6418382" y="2060591"/>
        <a:ext cx="2060591" cy="2060591"/>
      </dsp:txXfrm>
    </dsp:sp>
  </dsp:spTree>
</dsp:drawing>
</file>

<file path=ppt/diagrams/layout1.xml><?xml version="1.0" encoding="utf-8"?>
<dgm:layoutDef xmlns:dgm="http://schemas.openxmlformats.org/drawingml/2006/diagram" xmlns:a="http://schemas.openxmlformats.org/drawingml/2006/main" uniqueId="urn:microsoft.com/office/officeart/2008/layout/PictureLineup">
  <dgm:title val=""/>
  <dgm:desc val=""/>
  <dgm:catLst>
    <dgm:cat type="picture" pri="19000"/>
    <dgm:cat type="pictureconvert" pri="19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3" destOrd="0"/>
        <dgm:cxn modelId="42" srcId="30" destId="41" srcOrd="0" destOrd="0"/>
      </dgm:cxnLst>
      <dgm:bg/>
      <dgm:whole/>
    </dgm:dataModel>
  </dgm:clrData>
  <dgm:layoutNode name="Name0">
    <dgm:varLst>
      <dgm:chMax/>
      <dgm:chPref/>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op="equ" val="65"/>
      <dgm:constr type="primFontSz" for="des" forName="Parent" refType="primFontSz" refFor="des" refForName="Parent" op="lte"/>
      <dgm:constr type="w" for="ch" forName="composite" refType="w"/>
      <dgm:constr type="h" for="ch" forName="composite" refType="h"/>
      <dgm:constr type="sp" refType="w" refFor="ch" refForName="composite" op="equ" fact="0"/>
      <dgm:constr type="w" for="ch" forName="sibTrans" refType="w" refFor="ch" refForName="composite" op="equ" fact="0.0001"/>
      <dgm:constr type="h" for="ch" forName="sibTrans" refType="w" refFor="ch" refForName="sibTrans" op="equ"/>
    </dgm:constrLst>
    <dgm:forEach name="nodesForEach" axis="ch" ptType="node">
      <dgm:layoutNode name="composite">
        <dgm:alg type="composite">
          <dgm:param type="ar" val="0.5"/>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h" fact="0.5"/>
              <dgm:constr type="h" for="ch" forName="Image" refType="w"/>
              <dgm:constr type="l" for="ch" forName="Accent" refType="w" fact="0"/>
              <dgm:constr type="t" for="ch" forName="Accent" refType="h" fact="0"/>
              <dgm:constr type="w" for="ch" forName="Accent" refType="w" fact="0.0001"/>
              <dgm:constr type="h" for="ch" forName="Accent" refType="h"/>
              <dgm:constr type="l" for="ch" forName="Parent" refType="w" fact="0"/>
              <dgm:constr type="t" for="ch" forName="Parent" refType="h" fact="0.5"/>
              <dgm:constr type="w" for="ch" forName="Parent" refType="w"/>
            </dgm:constrLst>
          </dgm:if>
          <dgm:else name="Name6">
            <dgm:constrLst>
              <dgm:constr type="l" for="ch" forName="Image" refType="w" fact="0"/>
              <dgm:constr type="t" for="ch" forName="Image" refType="h" fact="0"/>
              <dgm:constr type="w" for="ch" forName="Image" refType="h" fact="0.5"/>
              <dgm:constr type="h" for="ch" forName="Image" refType="w"/>
              <dgm:constr type="r" for="ch" forName="Accent" refType="w"/>
              <dgm:constr type="t" for="ch" forName="Accent" refType="h" fact="0"/>
              <dgm:constr type="w" for="ch" forName="Accent" refType="w" fact="0.0001"/>
              <dgm:constr type="h" for="ch" forName="Accent" refType="h"/>
              <dgm:constr type="l" for="ch" forName="Parent" refType="w" fact="0"/>
              <dgm:constr type="t" for="ch" forName="Parent" refType="h" fact="0.5"/>
              <dgm:constr type="w" for="ch" forName="Parent" refType="w"/>
            </dgm:constrLst>
          </dgm:else>
        </dgm:choose>
        <dgm:layoutNode name="Image" styleLbl="alignNode1">
          <dgm:alg type="sp"/>
          <dgm:shape xmlns:r="http://schemas.openxmlformats.org/officeDocument/2006/relationships" type="rect" r:blip="" blipPhldr="1">
            <dgm:adjLst/>
          </dgm:shape>
          <dgm:presOf/>
        </dgm:layoutNode>
        <dgm:layoutNode name="Accent" styleLbl="parChTrans1D1">
          <dgm:alg type="sp"/>
          <dgm:shape xmlns:r="http://schemas.openxmlformats.org/officeDocument/2006/relationships" type="line" r:blip="">
            <dgm:adjLst/>
          </dgm:shape>
          <dgm:presOf/>
        </dgm:layoutNode>
        <dgm:layoutNode name="Paren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3"/>
            <a:ext cx="3038145" cy="461193"/>
          </a:xfrm>
          <a:prstGeom prst="rect">
            <a:avLst/>
          </a:prstGeom>
        </p:spPr>
        <p:txBody>
          <a:bodyPr vert="horz" lIns="87316" tIns="43658" rIns="87316" bIns="43658" rtlCol="0"/>
          <a:lstStyle>
            <a:lvl1pPr algn="l">
              <a:defRPr sz="1100"/>
            </a:lvl1pPr>
          </a:lstStyle>
          <a:p>
            <a:endParaRPr lang="fr-CA"/>
          </a:p>
        </p:txBody>
      </p:sp>
      <p:sp>
        <p:nvSpPr>
          <p:cNvPr id="3" name="Espace réservé de la date 2"/>
          <p:cNvSpPr>
            <a:spLocks noGrp="1"/>
          </p:cNvSpPr>
          <p:nvPr>
            <p:ph type="dt" idx="1"/>
          </p:nvPr>
        </p:nvSpPr>
        <p:spPr>
          <a:xfrm>
            <a:off x="3970734" y="3"/>
            <a:ext cx="3038145" cy="461193"/>
          </a:xfrm>
          <a:prstGeom prst="rect">
            <a:avLst/>
          </a:prstGeom>
        </p:spPr>
        <p:txBody>
          <a:bodyPr vert="horz" lIns="87316" tIns="43658" rIns="87316" bIns="43658" rtlCol="0"/>
          <a:lstStyle>
            <a:lvl1pPr algn="r">
              <a:defRPr sz="1100"/>
            </a:lvl1pPr>
          </a:lstStyle>
          <a:p>
            <a:fld id="{BD2C3BF4-7E35-4FA8-BCFE-CA26087FF352}" type="datetimeFigureOut">
              <a:rPr lang="fr-CA" smtClean="0"/>
              <a:t>2022-12-13</a:t>
            </a:fld>
            <a:endParaRPr lang="fr-CA"/>
          </a:p>
        </p:txBody>
      </p:sp>
      <p:sp>
        <p:nvSpPr>
          <p:cNvPr id="4" name="Espace réservé de l'image des diapositives 3"/>
          <p:cNvSpPr>
            <a:spLocks noGrp="1" noRot="1" noChangeAspect="1"/>
          </p:cNvSpPr>
          <p:nvPr>
            <p:ph type="sldImg" idx="2"/>
          </p:nvPr>
        </p:nvSpPr>
        <p:spPr>
          <a:xfrm>
            <a:off x="425450" y="693738"/>
            <a:ext cx="6159500" cy="3463925"/>
          </a:xfrm>
          <a:prstGeom prst="rect">
            <a:avLst/>
          </a:prstGeom>
          <a:noFill/>
          <a:ln w="12700">
            <a:solidFill>
              <a:prstClr val="black"/>
            </a:solidFill>
          </a:ln>
        </p:spPr>
        <p:txBody>
          <a:bodyPr vert="horz" lIns="87316" tIns="43658" rIns="87316" bIns="43658" rtlCol="0" anchor="ctr"/>
          <a:lstStyle/>
          <a:p>
            <a:endParaRPr lang="fr-CA"/>
          </a:p>
        </p:txBody>
      </p:sp>
      <p:sp>
        <p:nvSpPr>
          <p:cNvPr id="5" name="Espace réservé des commentaires 4"/>
          <p:cNvSpPr>
            <a:spLocks noGrp="1"/>
          </p:cNvSpPr>
          <p:nvPr>
            <p:ph type="body" sz="quarter" idx="3"/>
          </p:nvPr>
        </p:nvSpPr>
        <p:spPr>
          <a:xfrm>
            <a:off x="701345" y="4387445"/>
            <a:ext cx="5607712" cy="4155317"/>
          </a:xfrm>
          <a:prstGeom prst="rect">
            <a:avLst/>
          </a:prstGeom>
        </p:spPr>
        <p:txBody>
          <a:bodyPr vert="horz" lIns="87316" tIns="43658" rIns="87316" bIns="43658"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2" y="8773359"/>
            <a:ext cx="3038145" cy="461193"/>
          </a:xfrm>
          <a:prstGeom prst="rect">
            <a:avLst/>
          </a:prstGeom>
        </p:spPr>
        <p:txBody>
          <a:bodyPr vert="horz" lIns="87316" tIns="43658" rIns="87316" bIns="43658" rtlCol="0" anchor="b"/>
          <a:lstStyle>
            <a:lvl1pPr algn="l">
              <a:defRPr sz="1100"/>
            </a:lvl1pPr>
          </a:lstStyle>
          <a:p>
            <a:endParaRPr lang="fr-CA"/>
          </a:p>
        </p:txBody>
      </p:sp>
      <p:sp>
        <p:nvSpPr>
          <p:cNvPr id="7" name="Espace réservé du numéro de diapositive 6"/>
          <p:cNvSpPr>
            <a:spLocks noGrp="1"/>
          </p:cNvSpPr>
          <p:nvPr>
            <p:ph type="sldNum" sz="quarter" idx="5"/>
          </p:nvPr>
        </p:nvSpPr>
        <p:spPr>
          <a:xfrm>
            <a:off x="3970734" y="8773359"/>
            <a:ext cx="3038145" cy="461193"/>
          </a:xfrm>
          <a:prstGeom prst="rect">
            <a:avLst/>
          </a:prstGeom>
        </p:spPr>
        <p:txBody>
          <a:bodyPr vert="horz" lIns="87316" tIns="43658" rIns="87316" bIns="43658" rtlCol="0" anchor="b"/>
          <a:lstStyle>
            <a:lvl1pPr algn="r">
              <a:defRPr sz="1100"/>
            </a:lvl1pPr>
          </a:lstStyle>
          <a:p>
            <a:fld id="{0B958DFD-278D-45FF-B0B0-1D665748BAC0}" type="slidenum">
              <a:rPr lang="fr-CA" smtClean="0"/>
              <a:t>‹N°›</a:t>
            </a:fld>
            <a:endParaRPr lang="fr-CA"/>
          </a:p>
        </p:txBody>
      </p:sp>
    </p:spTree>
    <p:extLst>
      <p:ext uri="{BB962C8B-B14F-4D97-AF65-F5344CB8AC3E}">
        <p14:creationId xmlns:p14="http://schemas.microsoft.com/office/powerpoint/2010/main" val="4183715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0B958DFD-278D-45FF-B0B0-1D665748BAC0}" type="slidenum">
              <a:rPr lang="fr-CA" smtClean="0"/>
              <a:t>1</a:t>
            </a:fld>
            <a:endParaRPr lang="fr-CA"/>
          </a:p>
        </p:txBody>
      </p:sp>
    </p:spTree>
    <p:extLst>
      <p:ext uri="{BB962C8B-B14F-4D97-AF65-F5344CB8AC3E}">
        <p14:creationId xmlns:p14="http://schemas.microsoft.com/office/powerpoint/2010/main" val="61394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2</a:t>
            </a:fld>
            <a:endParaRPr lang="fr-CA"/>
          </a:p>
        </p:txBody>
      </p:sp>
    </p:spTree>
    <p:extLst>
      <p:ext uri="{BB962C8B-B14F-4D97-AF65-F5344CB8AC3E}">
        <p14:creationId xmlns:p14="http://schemas.microsoft.com/office/powerpoint/2010/main" val="17691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4</a:t>
            </a:fld>
            <a:endParaRPr lang="fr-CA"/>
          </a:p>
        </p:txBody>
      </p:sp>
    </p:spTree>
    <p:extLst>
      <p:ext uri="{BB962C8B-B14F-4D97-AF65-F5344CB8AC3E}">
        <p14:creationId xmlns:p14="http://schemas.microsoft.com/office/powerpoint/2010/main" val="3448139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5</a:t>
            </a:fld>
            <a:endParaRPr lang="fr-CA"/>
          </a:p>
        </p:txBody>
      </p:sp>
    </p:spTree>
    <p:extLst>
      <p:ext uri="{BB962C8B-B14F-4D97-AF65-F5344CB8AC3E}">
        <p14:creationId xmlns:p14="http://schemas.microsoft.com/office/powerpoint/2010/main" val="3381104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6</a:t>
            </a:fld>
            <a:endParaRPr lang="fr-CA"/>
          </a:p>
        </p:txBody>
      </p:sp>
    </p:spTree>
    <p:extLst>
      <p:ext uri="{BB962C8B-B14F-4D97-AF65-F5344CB8AC3E}">
        <p14:creationId xmlns:p14="http://schemas.microsoft.com/office/powerpoint/2010/main" val="163329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7</a:t>
            </a:fld>
            <a:endParaRPr lang="fr-CA"/>
          </a:p>
        </p:txBody>
      </p:sp>
    </p:spTree>
    <p:extLst>
      <p:ext uri="{BB962C8B-B14F-4D97-AF65-F5344CB8AC3E}">
        <p14:creationId xmlns:p14="http://schemas.microsoft.com/office/powerpoint/2010/main" val="2661178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dirty="0"/>
              <a:t>BE CAREFUL NOT TO JUMP TO THE CONCLUSION THAT NO CONFLICTS OF INTEREST IS AFFECTING YOUR REGISTERED FIRM’S BUSINESS</a:t>
            </a:r>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13</a:t>
            </a:fld>
            <a:endParaRPr lang="fr-CA"/>
          </a:p>
        </p:txBody>
      </p:sp>
    </p:spTree>
    <p:extLst>
      <p:ext uri="{BB962C8B-B14F-4D97-AF65-F5344CB8AC3E}">
        <p14:creationId xmlns:p14="http://schemas.microsoft.com/office/powerpoint/2010/main" val="556541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B958DFD-278D-45FF-B0B0-1D665748BAC0}" type="slidenum">
              <a:rPr lang="fr-CA" smtClean="0"/>
              <a:t>17</a:t>
            </a:fld>
            <a:endParaRPr lang="fr-CA"/>
          </a:p>
        </p:txBody>
      </p:sp>
    </p:spTree>
    <p:extLst>
      <p:ext uri="{BB962C8B-B14F-4D97-AF65-F5344CB8AC3E}">
        <p14:creationId xmlns:p14="http://schemas.microsoft.com/office/powerpoint/2010/main" val="1459669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0B958DFD-278D-45FF-B0B0-1D665748BAC0}" type="slidenum">
              <a:rPr lang="fr-CA" smtClean="0"/>
              <a:t>19</a:t>
            </a:fld>
            <a:endParaRPr lang="fr-CA"/>
          </a:p>
        </p:txBody>
      </p:sp>
    </p:spTree>
    <p:extLst>
      <p:ext uri="{BB962C8B-B14F-4D97-AF65-F5344CB8AC3E}">
        <p14:creationId xmlns:p14="http://schemas.microsoft.com/office/powerpoint/2010/main" val="26409373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sp>
        <p:nvSpPr>
          <p:cNvPr id="3" name="Rectangle 2" descr="fmcover2|Graphic ID: 18|2|Macro Version: 2|2019-12-10"/>
          <p:cNvSpPr/>
          <p:nvPr/>
        </p:nvSpPr>
        <p:spPr>
          <a:xfrm>
            <a:off x="162000" y="162000"/>
            <a:ext cx="8827200" cy="2772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Subtitle 2"/>
          <p:cNvSpPr>
            <a:spLocks noGrp="1"/>
          </p:cNvSpPr>
          <p:nvPr>
            <p:ph type="subTitle" idx="1"/>
          </p:nvPr>
        </p:nvSpPr>
        <p:spPr>
          <a:xfrm>
            <a:off x="323528" y="3219822"/>
            <a:ext cx="3707936" cy="1296144"/>
          </a:xfrm>
        </p:spPr>
        <p:txBody>
          <a:bodyPr lIns="90000" tIns="46800" rIns="90000" bIns="46800" anchor="t">
            <a:normAutofit/>
          </a:bodyPr>
          <a:lstStyle>
            <a:lvl1pPr marL="0" indent="0" algn="l">
              <a:buNone/>
              <a:defRPr sz="1600">
                <a:solidFill>
                  <a:schemeClr val="tx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a:t>Modifiez le style des sous-titres du masque</a:t>
            </a:r>
            <a:endParaRPr lang="en-CA" noProof="0" dirty="0"/>
          </a:p>
        </p:txBody>
      </p:sp>
      <p:sp>
        <p:nvSpPr>
          <p:cNvPr id="10" name="Date Placeholder 9"/>
          <p:cNvSpPr>
            <a:spLocks noGrp="1"/>
          </p:cNvSpPr>
          <p:nvPr>
            <p:ph type="dt" sz="half" idx="14"/>
          </p:nvPr>
        </p:nvSpPr>
        <p:spPr>
          <a:xfrm>
            <a:off x="288504" y="4780800"/>
            <a:ext cx="2051248" cy="273600"/>
          </a:xfrm>
        </p:spPr>
        <p:txBody>
          <a:bodyPr/>
          <a:lstStyle/>
          <a:p>
            <a:fld id="{B5033AC6-DF72-4A47-A3F9-342EC39601A1}" type="datetime1">
              <a:rPr lang="en-CA" smtClean="0"/>
              <a:t>2022-12-13</a:t>
            </a:fld>
            <a:endParaRPr lang="en-CA"/>
          </a:p>
        </p:txBody>
      </p:sp>
      <p:sp>
        <p:nvSpPr>
          <p:cNvPr id="11" name="Footer Placeholder 10"/>
          <p:cNvSpPr>
            <a:spLocks noGrp="1"/>
          </p:cNvSpPr>
          <p:nvPr>
            <p:ph type="ftr" sz="quarter" idx="15"/>
          </p:nvPr>
        </p:nvSpPr>
        <p:spPr>
          <a:xfrm>
            <a:off x="6212904" y="4781522"/>
            <a:ext cx="1959496" cy="273600"/>
          </a:xfrm>
        </p:spPr>
        <p:txBody>
          <a:bodyPr/>
          <a:lstStyle/>
          <a:p>
            <a:endParaRPr lang="en-CA" dirty="0"/>
          </a:p>
        </p:txBody>
      </p:sp>
      <p:sp>
        <p:nvSpPr>
          <p:cNvPr id="12" name="Slide Number Placeholder 11"/>
          <p:cNvSpPr>
            <a:spLocks noGrp="1"/>
          </p:cNvSpPr>
          <p:nvPr>
            <p:ph type="sldNum" sz="quarter" idx="16"/>
          </p:nvPr>
        </p:nvSpPr>
        <p:spPr>
          <a:xfrm>
            <a:off x="8360420" y="4774741"/>
            <a:ext cx="532060" cy="273600"/>
          </a:xfrm>
        </p:spPr>
        <p:txBody>
          <a:bodyPr/>
          <a:lstStyle/>
          <a:p>
            <a:fld id="{E0E188A6-1E21-4BAD-8A7F-BEED75DF329B}" type="slidenum">
              <a:rPr lang="en-CA" smtClean="0"/>
              <a:t>‹N°›</a:t>
            </a:fld>
            <a:endParaRPr lang="en-CA" dirty="0"/>
          </a:p>
        </p:txBody>
      </p:sp>
      <p:sp>
        <p:nvSpPr>
          <p:cNvPr id="4" name="Rectangle 3" descr="fmTriangleCover2"/>
          <p:cNvSpPr/>
          <p:nvPr/>
        </p:nvSpPr>
        <p:spPr>
          <a:xfrm>
            <a:off x="4186683" y="2723704"/>
            <a:ext cx="385317" cy="496118"/>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288000" y="267494"/>
            <a:ext cx="4280400" cy="2536906"/>
          </a:xfrm>
        </p:spPr>
        <p:txBody>
          <a:bodyPr anchor="b">
            <a:normAutofit/>
          </a:bodyPr>
          <a:lstStyle>
            <a:lvl1pPr>
              <a:defRPr>
                <a:solidFill>
                  <a:schemeClr val="bg1"/>
                </a:solidFill>
              </a:defRPr>
            </a:lvl1pPr>
          </a:lstStyle>
          <a:p>
            <a:r>
              <a:rPr lang="fr-FR" noProof="0"/>
              <a:t>Modifiez le style du titre</a:t>
            </a:r>
            <a:endParaRPr lang="en-CA" noProof="0" dirty="0"/>
          </a:p>
        </p:txBody>
      </p:sp>
    </p:spTree>
    <p:extLst>
      <p:ext uri="{BB962C8B-B14F-4D97-AF65-F5344CB8AC3E}">
        <p14:creationId xmlns:p14="http://schemas.microsoft.com/office/powerpoint/2010/main" val="3706063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itation">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F9F373F-59AE-4F23-A407-E3CD17A18E6A}" type="datetime1">
              <a:rPr lang="en-CA" noProof="0" smtClean="0"/>
              <a:t>2022-12-13</a:t>
            </a:fld>
            <a:endParaRPr lang="en-CA" noProof="0" dirty="0"/>
          </a:p>
        </p:txBody>
      </p:sp>
      <p:sp>
        <p:nvSpPr>
          <p:cNvPr id="4" name="Footer Placeholder 3"/>
          <p:cNvSpPr>
            <a:spLocks noGrp="1"/>
          </p:cNvSpPr>
          <p:nvPr>
            <p:ph type="ftr" sz="quarter" idx="11"/>
          </p:nvPr>
        </p:nvSpPr>
        <p:spPr/>
        <p:txBody>
          <a:bodyPr/>
          <a:lstStyle/>
          <a:p>
            <a:endParaRPr lang="en-CA" noProof="0" dirty="0"/>
          </a:p>
        </p:txBody>
      </p:sp>
      <p:sp>
        <p:nvSpPr>
          <p:cNvPr id="5" name="Slide Number Placeholder 4"/>
          <p:cNvSpPr>
            <a:spLocks noGrp="1"/>
          </p:cNvSpPr>
          <p:nvPr>
            <p:ph type="sldNum" sz="quarter" idx="12"/>
          </p:nvPr>
        </p:nvSpPr>
        <p:spPr/>
        <p:txBody>
          <a:bodyPr/>
          <a:lstStyle/>
          <a:p>
            <a:fld id="{E0E188A6-1E21-4BAD-8A7F-BEED75DF329B}" type="slidenum">
              <a:rPr lang="en-CA" noProof="0" smtClean="0"/>
              <a:pPr/>
              <a:t>‹N°›</a:t>
            </a:fld>
            <a:endParaRPr lang="en-CA" noProof="0" dirty="0"/>
          </a:p>
        </p:txBody>
      </p:sp>
      <p:sp>
        <p:nvSpPr>
          <p:cNvPr id="10" name="Text Placeholder 9"/>
          <p:cNvSpPr>
            <a:spLocks noGrp="1"/>
          </p:cNvSpPr>
          <p:nvPr>
            <p:ph type="body" sz="quarter" idx="13"/>
          </p:nvPr>
        </p:nvSpPr>
        <p:spPr>
          <a:xfrm>
            <a:off x="611560" y="843856"/>
            <a:ext cx="7920880" cy="3096047"/>
          </a:xfrm>
        </p:spPr>
        <p:txBody>
          <a:bodyPr anchor="ctr"/>
          <a:lstStyle>
            <a:lvl1pPr marL="0" indent="0" algn="ctr">
              <a:buNone/>
              <a:defRPr i="1">
                <a:solidFill>
                  <a:schemeClr val="accent3"/>
                </a:solidFill>
                <a:latin typeface="Georgia" panose="02040502050405020303" pitchFamily="18" charset="0"/>
              </a:defRPr>
            </a:lvl1pPr>
            <a:lvl2pPr marL="265113" indent="0">
              <a:buNone/>
              <a:defRPr>
                <a:latin typeface="Georgia" panose="02040502050405020303" pitchFamily="18" charset="0"/>
              </a:defRPr>
            </a:lvl2pPr>
            <a:lvl3pPr marL="538163" indent="0">
              <a:buNone/>
              <a:defRPr>
                <a:latin typeface="Georgia" panose="02040502050405020303" pitchFamily="18" charset="0"/>
              </a:defRPr>
            </a:lvl3pPr>
            <a:lvl4pPr marL="804862" indent="0">
              <a:buNone/>
              <a:defRPr>
                <a:latin typeface="Georgia" panose="02040502050405020303" pitchFamily="18" charset="0"/>
              </a:defRPr>
            </a:lvl4pPr>
            <a:lvl5pPr marL="1076325" indent="0">
              <a:buNone/>
              <a:defRPr>
                <a:latin typeface="Georgia" panose="02040502050405020303" pitchFamily="18" charset="0"/>
              </a:defRPr>
            </a:lvl5pPr>
          </a:lstStyle>
          <a:p>
            <a:pPr lvl="0"/>
            <a:r>
              <a:rPr lang="fr-FR" noProof="0"/>
              <a:t>Modifiez les styles du texte du masque</a:t>
            </a:r>
          </a:p>
        </p:txBody>
      </p:sp>
    </p:spTree>
    <p:extLst>
      <p:ext uri="{BB962C8B-B14F-4D97-AF65-F5344CB8AC3E}">
        <p14:creationId xmlns:p14="http://schemas.microsoft.com/office/powerpoint/2010/main" val="3661244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igna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D254C73-AE4A-4598-931C-4A35095CD7CF}" type="datetime1">
              <a:rPr lang="en-CA" noProof="0" smtClean="0"/>
              <a:t>2022-12-13</a:t>
            </a:fld>
            <a:endParaRPr lang="en-CA" noProof="0" dirty="0"/>
          </a:p>
        </p:txBody>
      </p:sp>
      <p:sp>
        <p:nvSpPr>
          <p:cNvPr id="4" name="Footer Placeholder 3"/>
          <p:cNvSpPr>
            <a:spLocks noGrp="1"/>
          </p:cNvSpPr>
          <p:nvPr>
            <p:ph type="ftr" sz="quarter" idx="11"/>
          </p:nvPr>
        </p:nvSpPr>
        <p:spPr/>
        <p:txBody>
          <a:bodyPr/>
          <a:lstStyle/>
          <a:p>
            <a:endParaRPr lang="en-CA" noProof="0" dirty="0"/>
          </a:p>
        </p:txBody>
      </p:sp>
      <p:sp>
        <p:nvSpPr>
          <p:cNvPr id="5" name="Slide Number Placeholder 4"/>
          <p:cNvSpPr>
            <a:spLocks noGrp="1"/>
          </p:cNvSpPr>
          <p:nvPr>
            <p:ph type="sldNum" sz="quarter" idx="12"/>
          </p:nvPr>
        </p:nvSpPr>
        <p:spPr/>
        <p:txBody>
          <a:bodyPr/>
          <a:lstStyle/>
          <a:p>
            <a:fld id="{E0E188A6-1E21-4BAD-8A7F-BEED75DF329B}" type="slidenum">
              <a:rPr lang="en-CA" noProof="0" smtClean="0"/>
              <a:t>‹N°›</a:t>
            </a:fld>
            <a:endParaRPr lang="en-CA" noProof="0" dirty="0"/>
          </a:p>
        </p:txBody>
      </p:sp>
      <p:sp>
        <p:nvSpPr>
          <p:cNvPr id="6" name="SmartArt Placeholder 5"/>
          <p:cNvSpPr>
            <a:spLocks noGrp="1"/>
          </p:cNvSpPr>
          <p:nvPr>
            <p:ph type="dgm" sz="quarter" idx="13"/>
          </p:nvPr>
        </p:nvSpPr>
        <p:spPr>
          <a:xfrm>
            <a:off x="323528" y="411164"/>
            <a:ext cx="8496944" cy="4105275"/>
          </a:xfrm>
        </p:spPr>
        <p:txBody>
          <a:bodyPr/>
          <a:lstStyle>
            <a:lvl1pPr marL="265113" indent="-265113">
              <a:defRPr/>
            </a:lvl1pPr>
          </a:lstStyle>
          <a:p>
            <a:r>
              <a:rPr lang="fr-FR" noProof="0" dirty="0"/>
              <a:t>Cliquez sur l'icône pour ajouter un graphique SmartArt</a:t>
            </a:r>
            <a:endParaRPr lang="en-CA" noProof="0" dirty="0"/>
          </a:p>
        </p:txBody>
      </p:sp>
    </p:spTree>
    <p:extLst>
      <p:ext uri="{BB962C8B-B14F-4D97-AF65-F5344CB8AC3E}">
        <p14:creationId xmlns:p14="http://schemas.microsoft.com/office/powerpoint/2010/main" val="2898839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onclusion">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4E0A05-AFBE-4B38-A79E-4B67D7CFCEA2}" type="datetime1">
              <a:rPr lang="en-CA" smtClean="0"/>
              <a:t>2022-12-13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E0E188A6-1E21-4BAD-8A7F-BEED75DF329B}" type="slidenum">
              <a:rPr lang="en-CA" smtClean="0"/>
              <a:t>‹N°›</a:t>
            </a:fld>
            <a:endParaRPr lang="en-CA"/>
          </a:p>
        </p:txBody>
      </p:sp>
      <p:sp>
        <p:nvSpPr>
          <p:cNvPr id="2" name="Rectangle 1" descr="fmlogo2|Graphic ID: 402|2|Macro Version: 2|2019-12-10"/>
          <p:cNvSpPr/>
          <p:nvPr/>
        </p:nvSpPr>
        <p:spPr>
          <a:xfrm>
            <a:off x="968400" y="1130400"/>
            <a:ext cx="7210800" cy="2880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68464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a:t>Modifiez le style du titre</a:t>
            </a:r>
            <a:endParaRPr lang="en-CA" noProof="0" dirty="0"/>
          </a:p>
        </p:txBody>
      </p:sp>
      <p:sp>
        <p:nvSpPr>
          <p:cNvPr id="3" name="Content Placeholder 2"/>
          <p:cNvSpPr>
            <a:spLocks noGrp="1"/>
          </p:cNvSpPr>
          <p:nvPr>
            <p:ph idx="1"/>
          </p:nvPr>
        </p:nvSpPr>
        <p:spPr/>
        <p:txBody>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4" name="Date Placeholder 3"/>
          <p:cNvSpPr>
            <a:spLocks noGrp="1"/>
          </p:cNvSpPr>
          <p:nvPr>
            <p:ph type="dt" sz="half" idx="10"/>
          </p:nvPr>
        </p:nvSpPr>
        <p:spPr/>
        <p:txBody>
          <a:bodyPr/>
          <a:lstStyle/>
          <a:p>
            <a:fld id="{AB15B3B1-24BD-48D6-9216-4DACA4E9A9E3}" type="datetime1">
              <a:rPr lang="en-CA" smtClean="0"/>
              <a:t>2022-12-13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E0E188A6-1E21-4BAD-8A7F-BEED75DF329B}" type="slidenum">
              <a:rPr lang="en-CA" smtClean="0"/>
              <a:t>‹N°›</a:t>
            </a:fld>
            <a:endParaRPr lang="en-CA"/>
          </a:p>
        </p:txBody>
      </p:sp>
      <p:sp>
        <p:nvSpPr>
          <p:cNvPr id="9" name="Rectangle 8" descr="fmTriangle2"/>
          <p:cNvSpPr/>
          <p:nvPr/>
        </p:nvSpPr>
        <p:spPr>
          <a:xfrm>
            <a:off x="395537" y="411007"/>
            <a:ext cx="223705" cy="288032"/>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8023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3587" y="1347614"/>
            <a:ext cx="3888000" cy="1728192"/>
          </a:xfrm>
        </p:spPr>
        <p:txBody>
          <a:bodyPr lIns="0" tIns="46800" anchor="t">
            <a:normAutofit/>
          </a:bodyPr>
          <a:lstStyle>
            <a:lvl1pPr algn="l">
              <a:defRPr sz="4000" b="0" cap="none" baseline="0">
                <a:solidFill>
                  <a:schemeClr val="bg1"/>
                </a:solidFill>
              </a:defRPr>
            </a:lvl1pPr>
          </a:lstStyle>
          <a:p>
            <a:r>
              <a:rPr lang="fr-FR"/>
              <a:t>Modifiez le style du titre</a:t>
            </a:r>
            <a:endParaRPr lang="en-CA" dirty="0"/>
          </a:p>
        </p:txBody>
      </p:sp>
      <p:sp>
        <p:nvSpPr>
          <p:cNvPr id="3" name="Text Placeholder 2"/>
          <p:cNvSpPr>
            <a:spLocks noGrp="1"/>
          </p:cNvSpPr>
          <p:nvPr>
            <p:ph type="body" idx="1"/>
          </p:nvPr>
        </p:nvSpPr>
        <p:spPr>
          <a:xfrm>
            <a:off x="4573587" y="3093638"/>
            <a:ext cx="3888000" cy="720000"/>
          </a:xfrm>
        </p:spPr>
        <p:txBody>
          <a:bodyPr lIns="0" anchor="t">
            <a:normAutofit/>
          </a:bodyPr>
          <a:lstStyle>
            <a:lvl1pPr marL="0" indent="0">
              <a:buNone/>
              <a:defRPr sz="2000">
                <a:solidFill>
                  <a:schemeClr val="bg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lvl1pPr>
              <a:defRPr>
                <a:solidFill>
                  <a:schemeClr val="accent4"/>
                </a:solidFill>
              </a:defRPr>
            </a:lvl1pPr>
          </a:lstStyle>
          <a:p>
            <a:fld id="{B2705A25-3FB4-4165-9690-95B643D95CB1}" type="datetime1">
              <a:rPr lang="en-CA" smtClean="0"/>
              <a:t>2022-12-13</a:t>
            </a:fld>
            <a:endParaRPr lang="en-CA"/>
          </a:p>
        </p:txBody>
      </p:sp>
      <p:sp>
        <p:nvSpPr>
          <p:cNvPr id="5" name="Footer Placeholder 4"/>
          <p:cNvSpPr>
            <a:spLocks noGrp="1"/>
          </p:cNvSpPr>
          <p:nvPr>
            <p:ph type="ftr" sz="quarter" idx="11"/>
          </p:nvPr>
        </p:nvSpPr>
        <p:spPr/>
        <p:txBody>
          <a:bodyPr/>
          <a:lstStyle>
            <a:lvl1pPr>
              <a:defRPr>
                <a:solidFill>
                  <a:schemeClr val="accent4"/>
                </a:solidFill>
              </a:defRPr>
            </a:lvl1pPr>
          </a:lstStyle>
          <a:p>
            <a:endParaRPr lang="en-CA"/>
          </a:p>
        </p:txBody>
      </p:sp>
      <p:sp>
        <p:nvSpPr>
          <p:cNvPr id="6" name="Slide Number Placeholder 5"/>
          <p:cNvSpPr>
            <a:spLocks noGrp="1"/>
          </p:cNvSpPr>
          <p:nvPr>
            <p:ph type="sldNum" sz="quarter" idx="12"/>
          </p:nvPr>
        </p:nvSpPr>
        <p:spPr/>
        <p:txBody>
          <a:bodyPr/>
          <a:lstStyle>
            <a:lvl1pPr>
              <a:defRPr>
                <a:solidFill>
                  <a:schemeClr val="accent4"/>
                </a:solidFill>
              </a:defRPr>
            </a:lvl1pPr>
          </a:lstStyle>
          <a:p>
            <a:fld id="{E0E188A6-1E21-4BAD-8A7F-BEED75DF329B}" type="slidenum">
              <a:rPr lang="en-CA" smtClean="0"/>
              <a:t>‹N°›</a:t>
            </a:fld>
            <a:endParaRPr lang="en-CA"/>
          </a:p>
        </p:txBody>
      </p:sp>
      <p:sp>
        <p:nvSpPr>
          <p:cNvPr id="8" name="Rectangle 7" descr="fmTriangleCover2"/>
          <p:cNvSpPr/>
          <p:nvPr/>
        </p:nvSpPr>
        <p:spPr>
          <a:xfrm>
            <a:off x="4186683" y="843558"/>
            <a:ext cx="385317" cy="496118"/>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descr="fmTriangleCover2"/>
          <p:cNvSpPr/>
          <p:nvPr userDrawn="1"/>
        </p:nvSpPr>
        <p:spPr>
          <a:xfrm>
            <a:off x="4186683" y="843558"/>
            <a:ext cx="385317" cy="496118"/>
          </a:xfrm>
          <a:prstGeom prst="rect">
            <a:avLst/>
          </a:prstGeom>
          <a:blipFill dpi="0" rotWithShape="1">
            <a:blip r:embed="rId3"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025716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56000" y="266400"/>
            <a:ext cx="7992000" cy="1008000"/>
          </a:xfrm>
        </p:spPr>
        <p:txBody>
          <a:bodyPr/>
          <a:lstStyle/>
          <a:p>
            <a:r>
              <a:rPr lang="fr-FR" noProof="0"/>
              <a:t>Modifiez le style du titre</a:t>
            </a:r>
            <a:endParaRPr lang="en-CA" noProof="0" dirty="0"/>
          </a:p>
        </p:txBody>
      </p:sp>
      <p:sp>
        <p:nvSpPr>
          <p:cNvPr id="3" name="Content Placeholder 2"/>
          <p:cNvSpPr>
            <a:spLocks noGrp="1"/>
          </p:cNvSpPr>
          <p:nvPr>
            <p:ph sz="half" idx="1"/>
          </p:nvPr>
        </p:nvSpPr>
        <p:spPr>
          <a:xfrm>
            <a:off x="755576" y="1275605"/>
            <a:ext cx="3816424" cy="33190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4" name="Content Placeholder 3"/>
          <p:cNvSpPr>
            <a:spLocks noGrp="1"/>
          </p:cNvSpPr>
          <p:nvPr>
            <p:ph sz="half" idx="2"/>
          </p:nvPr>
        </p:nvSpPr>
        <p:spPr>
          <a:xfrm>
            <a:off x="4648200" y="1275605"/>
            <a:ext cx="3816000" cy="33190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5" name="Date Placeholder 4"/>
          <p:cNvSpPr>
            <a:spLocks noGrp="1"/>
          </p:cNvSpPr>
          <p:nvPr>
            <p:ph type="dt" sz="half" idx="10"/>
          </p:nvPr>
        </p:nvSpPr>
        <p:spPr/>
        <p:txBody>
          <a:bodyPr/>
          <a:lstStyle/>
          <a:p>
            <a:fld id="{48FED684-9E4F-496B-9967-273B861FD844}" type="datetime1">
              <a:rPr lang="en-CA" noProof="0" smtClean="0"/>
              <a:t>2022-12-13</a:t>
            </a:fld>
            <a:endParaRPr lang="en-CA" noProof="0" dirty="0"/>
          </a:p>
        </p:txBody>
      </p:sp>
      <p:sp>
        <p:nvSpPr>
          <p:cNvPr id="6" name="Footer Placeholder 5"/>
          <p:cNvSpPr>
            <a:spLocks noGrp="1"/>
          </p:cNvSpPr>
          <p:nvPr>
            <p:ph type="ftr" sz="quarter" idx="11"/>
          </p:nvPr>
        </p:nvSpPr>
        <p:spPr>
          <a:xfrm>
            <a:off x="6210000" y="4780800"/>
            <a:ext cx="1958400" cy="273844"/>
          </a:xfrm>
        </p:spPr>
        <p:txBody>
          <a:bodyPr/>
          <a:lstStyle/>
          <a:p>
            <a:endParaRPr lang="en-CA" noProof="0" dirty="0"/>
          </a:p>
        </p:txBody>
      </p:sp>
      <p:sp>
        <p:nvSpPr>
          <p:cNvPr id="7" name="Slide Number Placeholder 6"/>
          <p:cNvSpPr>
            <a:spLocks noGrp="1"/>
          </p:cNvSpPr>
          <p:nvPr>
            <p:ph type="sldNum" sz="quarter" idx="12"/>
          </p:nvPr>
        </p:nvSpPr>
        <p:spPr/>
        <p:txBody>
          <a:bodyPr/>
          <a:lstStyle/>
          <a:p>
            <a:fld id="{E0E188A6-1E21-4BAD-8A7F-BEED75DF329B}" type="slidenum">
              <a:rPr lang="en-CA" noProof="0" smtClean="0"/>
              <a:t>‹N°›</a:t>
            </a:fld>
            <a:endParaRPr lang="en-CA" noProof="0" dirty="0"/>
          </a:p>
        </p:txBody>
      </p:sp>
      <p:sp>
        <p:nvSpPr>
          <p:cNvPr id="9" name="Rectangle 8" descr="fmTriangle2"/>
          <p:cNvSpPr/>
          <p:nvPr/>
        </p:nvSpPr>
        <p:spPr>
          <a:xfrm>
            <a:off x="395537" y="411007"/>
            <a:ext cx="223705" cy="288032"/>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703203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56000" y="266400"/>
            <a:ext cx="7992000" cy="1008000"/>
          </a:xfrm>
        </p:spPr>
        <p:txBody>
          <a:bodyPr/>
          <a:lstStyle>
            <a:lvl1pPr>
              <a:defRPr/>
            </a:lvl1pPr>
          </a:lstStyle>
          <a:p>
            <a:r>
              <a:rPr lang="fr-FR" noProof="0"/>
              <a:t>Modifiez le style du titre</a:t>
            </a:r>
            <a:endParaRPr lang="en-CA" noProof="0" dirty="0"/>
          </a:p>
        </p:txBody>
      </p:sp>
      <p:sp>
        <p:nvSpPr>
          <p:cNvPr id="3" name="Text Placeholder 2"/>
          <p:cNvSpPr>
            <a:spLocks noGrp="1"/>
          </p:cNvSpPr>
          <p:nvPr>
            <p:ph type="body" idx="1"/>
          </p:nvPr>
        </p:nvSpPr>
        <p:spPr>
          <a:xfrm>
            <a:off x="755576" y="1275606"/>
            <a:ext cx="3816424" cy="576064"/>
          </a:xfrm>
        </p:spPr>
        <p:txBody>
          <a:bodyPr anchor="b">
            <a:normAutofit/>
          </a:bodyPr>
          <a:lstStyle>
            <a:lvl1pPr marL="0" indent="0">
              <a:buNone/>
              <a:defRPr sz="20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noProof="0"/>
              <a:t>Modifiez les styles du texte du masque</a:t>
            </a:r>
          </a:p>
        </p:txBody>
      </p:sp>
      <p:sp>
        <p:nvSpPr>
          <p:cNvPr id="4" name="Content Placeholder 3"/>
          <p:cNvSpPr>
            <a:spLocks noGrp="1"/>
          </p:cNvSpPr>
          <p:nvPr>
            <p:ph sz="half" idx="2"/>
          </p:nvPr>
        </p:nvSpPr>
        <p:spPr>
          <a:xfrm>
            <a:off x="755576" y="1851671"/>
            <a:ext cx="3816424" cy="27429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5" name="Text Placeholder 4"/>
          <p:cNvSpPr>
            <a:spLocks noGrp="1"/>
          </p:cNvSpPr>
          <p:nvPr>
            <p:ph type="body" sz="quarter" idx="3"/>
          </p:nvPr>
        </p:nvSpPr>
        <p:spPr>
          <a:xfrm>
            <a:off x="4647600" y="1275606"/>
            <a:ext cx="3816000" cy="576064"/>
          </a:xfrm>
        </p:spPr>
        <p:txBody>
          <a:bodyPr anchor="b">
            <a:normAutofit/>
          </a:bodyPr>
          <a:lstStyle>
            <a:lvl1pPr marL="0" indent="0">
              <a:buNone/>
              <a:defRPr sz="2000" b="1">
                <a:latin typeface="Georgia" panose="02040502050405020303"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noProof="0"/>
              <a:t>Modifiez les styles du texte du masque</a:t>
            </a:r>
          </a:p>
        </p:txBody>
      </p:sp>
      <p:sp>
        <p:nvSpPr>
          <p:cNvPr id="6" name="Content Placeholder 5"/>
          <p:cNvSpPr>
            <a:spLocks noGrp="1"/>
          </p:cNvSpPr>
          <p:nvPr>
            <p:ph sz="quarter" idx="4"/>
          </p:nvPr>
        </p:nvSpPr>
        <p:spPr>
          <a:xfrm>
            <a:off x="4647600" y="1851671"/>
            <a:ext cx="3816000" cy="27429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7" name="Date Placeholder 6"/>
          <p:cNvSpPr>
            <a:spLocks noGrp="1"/>
          </p:cNvSpPr>
          <p:nvPr>
            <p:ph type="dt" sz="half" idx="10"/>
          </p:nvPr>
        </p:nvSpPr>
        <p:spPr/>
        <p:txBody>
          <a:bodyPr/>
          <a:lstStyle/>
          <a:p>
            <a:fld id="{CD0459A5-EC20-4420-B13B-1CCAF588630C}" type="datetime1">
              <a:rPr lang="en-CA" noProof="0" smtClean="0"/>
              <a:t>2022-12-13</a:t>
            </a:fld>
            <a:endParaRPr lang="en-CA" noProof="0" dirty="0"/>
          </a:p>
        </p:txBody>
      </p:sp>
      <p:sp>
        <p:nvSpPr>
          <p:cNvPr id="8" name="Footer Placeholder 7"/>
          <p:cNvSpPr>
            <a:spLocks noGrp="1"/>
          </p:cNvSpPr>
          <p:nvPr>
            <p:ph type="ftr" sz="quarter" idx="11"/>
          </p:nvPr>
        </p:nvSpPr>
        <p:spPr/>
        <p:txBody>
          <a:bodyPr/>
          <a:lstStyle/>
          <a:p>
            <a:endParaRPr lang="en-CA" noProof="0" dirty="0"/>
          </a:p>
        </p:txBody>
      </p:sp>
      <p:sp>
        <p:nvSpPr>
          <p:cNvPr id="9" name="Slide Number Placeholder 8"/>
          <p:cNvSpPr>
            <a:spLocks noGrp="1"/>
          </p:cNvSpPr>
          <p:nvPr>
            <p:ph type="sldNum" sz="quarter" idx="12"/>
          </p:nvPr>
        </p:nvSpPr>
        <p:spPr/>
        <p:txBody>
          <a:bodyPr/>
          <a:lstStyle/>
          <a:p>
            <a:fld id="{E0E188A6-1E21-4BAD-8A7F-BEED75DF329B}" type="slidenum">
              <a:rPr lang="en-CA" noProof="0" smtClean="0"/>
              <a:t>‹N°›</a:t>
            </a:fld>
            <a:endParaRPr lang="en-CA" noProof="0" dirty="0"/>
          </a:p>
        </p:txBody>
      </p:sp>
      <p:sp>
        <p:nvSpPr>
          <p:cNvPr id="11" name="Rectangle 10" descr="fmTriangle2"/>
          <p:cNvSpPr/>
          <p:nvPr/>
        </p:nvSpPr>
        <p:spPr>
          <a:xfrm>
            <a:off x="395537" y="411007"/>
            <a:ext cx="223705" cy="288032"/>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00051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a:t>Modifiez le style du titre</a:t>
            </a:r>
            <a:endParaRPr lang="en-CA" noProof="0" dirty="0"/>
          </a:p>
        </p:txBody>
      </p:sp>
      <p:sp>
        <p:nvSpPr>
          <p:cNvPr id="3" name="Date Placeholder 2"/>
          <p:cNvSpPr>
            <a:spLocks noGrp="1"/>
          </p:cNvSpPr>
          <p:nvPr>
            <p:ph type="dt" sz="half" idx="10"/>
          </p:nvPr>
        </p:nvSpPr>
        <p:spPr/>
        <p:txBody>
          <a:bodyPr/>
          <a:lstStyle/>
          <a:p>
            <a:fld id="{A546F7D1-CBDA-4506-8B83-2DEBF09FA1F4}" type="datetime1">
              <a:rPr lang="en-CA" noProof="0" smtClean="0"/>
              <a:t>2022-12-13</a:t>
            </a:fld>
            <a:endParaRPr lang="en-CA" noProof="0" dirty="0"/>
          </a:p>
        </p:txBody>
      </p:sp>
      <p:sp>
        <p:nvSpPr>
          <p:cNvPr id="4" name="Footer Placeholder 3"/>
          <p:cNvSpPr>
            <a:spLocks noGrp="1"/>
          </p:cNvSpPr>
          <p:nvPr>
            <p:ph type="ftr" sz="quarter" idx="11"/>
          </p:nvPr>
        </p:nvSpPr>
        <p:spPr/>
        <p:txBody>
          <a:bodyPr/>
          <a:lstStyle/>
          <a:p>
            <a:endParaRPr lang="en-CA" noProof="0" dirty="0"/>
          </a:p>
        </p:txBody>
      </p:sp>
      <p:sp>
        <p:nvSpPr>
          <p:cNvPr id="5" name="Slide Number Placeholder 4"/>
          <p:cNvSpPr>
            <a:spLocks noGrp="1"/>
          </p:cNvSpPr>
          <p:nvPr>
            <p:ph type="sldNum" sz="quarter" idx="12"/>
          </p:nvPr>
        </p:nvSpPr>
        <p:spPr/>
        <p:txBody>
          <a:bodyPr/>
          <a:lstStyle/>
          <a:p>
            <a:fld id="{E0E188A6-1E21-4BAD-8A7F-BEED75DF329B}" type="slidenum">
              <a:rPr lang="en-CA" noProof="0" smtClean="0"/>
              <a:t>‹N°›</a:t>
            </a:fld>
            <a:endParaRPr lang="en-CA" noProof="0" dirty="0"/>
          </a:p>
        </p:txBody>
      </p:sp>
      <p:sp>
        <p:nvSpPr>
          <p:cNvPr id="7" name="Rectangle 6" descr="fmTriangle2"/>
          <p:cNvSpPr/>
          <p:nvPr/>
        </p:nvSpPr>
        <p:spPr>
          <a:xfrm>
            <a:off x="395537" y="411007"/>
            <a:ext cx="223705" cy="288032"/>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667995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FA44C-76CD-4C51-9536-AC3A1AFDBB0B}" type="datetime1">
              <a:rPr lang="en-CA" smtClean="0"/>
              <a:t>2022-12-13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E0E188A6-1E21-4BAD-8A7F-BEED75DF329B}" type="slidenum">
              <a:rPr lang="en-CA" smtClean="0"/>
              <a:t>‹N°›</a:t>
            </a:fld>
            <a:endParaRPr lang="en-CA"/>
          </a:p>
        </p:txBody>
      </p:sp>
    </p:spTree>
    <p:extLst>
      <p:ext uri="{BB962C8B-B14F-4D97-AF65-F5344CB8AC3E}">
        <p14:creationId xmlns:p14="http://schemas.microsoft.com/office/powerpoint/2010/main" val="592023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55576" y="267494"/>
            <a:ext cx="3672408" cy="1530000"/>
          </a:xfrm>
        </p:spPr>
        <p:txBody>
          <a:bodyPr anchor="t">
            <a:normAutofit/>
          </a:bodyPr>
          <a:lstStyle>
            <a:lvl1pPr algn="l">
              <a:defRPr sz="4000" b="0"/>
            </a:lvl1pPr>
          </a:lstStyle>
          <a:p>
            <a:r>
              <a:rPr lang="fr-FR" noProof="0"/>
              <a:t>Modifiez le style du titre</a:t>
            </a:r>
            <a:endParaRPr lang="en-CA" noProof="0" dirty="0"/>
          </a:p>
        </p:txBody>
      </p:sp>
      <p:sp>
        <p:nvSpPr>
          <p:cNvPr id="3" name="Content Placeholder 2"/>
          <p:cNvSpPr>
            <a:spLocks noGrp="1"/>
          </p:cNvSpPr>
          <p:nvPr>
            <p:ph idx="1"/>
          </p:nvPr>
        </p:nvSpPr>
        <p:spPr>
          <a:xfrm>
            <a:off x="4464000" y="267494"/>
            <a:ext cx="4230000" cy="43204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4" name="Text Placeholder 3"/>
          <p:cNvSpPr>
            <a:spLocks noGrp="1"/>
          </p:cNvSpPr>
          <p:nvPr>
            <p:ph type="body" sz="half" idx="2"/>
          </p:nvPr>
        </p:nvSpPr>
        <p:spPr>
          <a:xfrm>
            <a:off x="755576" y="1836793"/>
            <a:ext cx="3672408" cy="720080"/>
          </a:xfrm>
        </p:spPr>
        <p:txBody>
          <a:bodyPr anchor="b">
            <a:normAutofit/>
          </a:bodyPr>
          <a:lstStyle>
            <a:lvl1pPr marL="0" indent="0">
              <a:buNone/>
              <a:defRPr sz="20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noProof="0"/>
              <a:t>Modifiez les styles du texte du masque</a:t>
            </a:r>
          </a:p>
        </p:txBody>
      </p:sp>
      <p:sp>
        <p:nvSpPr>
          <p:cNvPr id="5" name="Date Placeholder 4"/>
          <p:cNvSpPr>
            <a:spLocks noGrp="1"/>
          </p:cNvSpPr>
          <p:nvPr>
            <p:ph type="dt" sz="half" idx="10"/>
          </p:nvPr>
        </p:nvSpPr>
        <p:spPr/>
        <p:txBody>
          <a:bodyPr/>
          <a:lstStyle/>
          <a:p>
            <a:fld id="{156E2488-C29C-40C0-A592-997D48A102FD}" type="datetime1">
              <a:rPr lang="en-CA" noProof="0" smtClean="0"/>
              <a:t>2022-12-13</a:t>
            </a:fld>
            <a:endParaRPr lang="en-CA" noProof="0" dirty="0"/>
          </a:p>
        </p:txBody>
      </p:sp>
      <p:sp>
        <p:nvSpPr>
          <p:cNvPr id="6" name="Footer Placeholder 5"/>
          <p:cNvSpPr>
            <a:spLocks noGrp="1"/>
          </p:cNvSpPr>
          <p:nvPr>
            <p:ph type="ftr" sz="quarter" idx="11"/>
          </p:nvPr>
        </p:nvSpPr>
        <p:spPr/>
        <p:txBody>
          <a:bodyPr/>
          <a:lstStyle/>
          <a:p>
            <a:endParaRPr lang="en-CA" noProof="0" dirty="0"/>
          </a:p>
        </p:txBody>
      </p:sp>
      <p:sp>
        <p:nvSpPr>
          <p:cNvPr id="7" name="Slide Number Placeholder 6"/>
          <p:cNvSpPr>
            <a:spLocks noGrp="1"/>
          </p:cNvSpPr>
          <p:nvPr>
            <p:ph type="sldNum" sz="quarter" idx="12"/>
          </p:nvPr>
        </p:nvSpPr>
        <p:spPr/>
        <p:txBody>
          <a:bodyPr/>
          <a:lstStyle/>
          <a:p>
            <a:fld id="{E0E188A6-1E21-4BAD-8A7F-BEED75DF329B}" type="slidenum">
              <a:rPr lang="en-CA" noProof="0" smtClean="0"/>
              <a:t>‹N°›</a:t>
            </a:fld>
            <a:endParaRPr lang="en-CA" noProof="0" dirty="0"/>
          </a:p>
        </p:txBody>
      </p:sp>
      <p:sp>
        <p:nvSpPr>
          <p:cNvPr id="9" name="Rectangle 8" descr="fmTriangle2"/>
          <p:cNvSpPr/>
          <p:nvPr/>
        </p:nvSpPr>
        <p:spPr>
          <a:xfrm>
            <a:off x="395537" y="411007"/>
            <a:ext cx="223705" cy="288032"/>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5519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21904" y="3600451"/>
            <a:ext cx="5486400" cy="425054"/>
          </a:xfrm>
        </p:spPr>
        <p:txBody>
          <a:bodyPr anchor="b"/>
          <a:lstStyle>
            <a:lvl1pPr algn="l">
              <a:defRPr sz="2000" b="0">
                <a:latin typeface="+mj-lt"/>
              </a:defRPr>
            </a:lvl1pPr>
          </a:lstStyle>
          <a:p>
            <a:r>
              <a:rPr lang="fr-FR" noProof="0"/>
              <a:t>Modifiez le style du titre</a:t>
            </a:r>
            <a:endParaRPr lang="en-CA" noProof="0" dirty="0"/>
          </a:p>
        </p:txBody>
      </p:sp>
      <p:sp>
        <p:nvSpPr>
          <p:cNvPr id="3" name="Picture Placeholder 2"/>
          <p:cNvSpPr>
            <a:spLocks noGrp="1"/>
          </p:cNvSpPr>
          <p:nvPr>
            <p:ph type="pic" idx="1"/>
          </p:nvPr>
        </p:nvSpPr>
        <p:spPr>
          <a:xfrm>
            <a:off x="1821904" y="411510"/>
            <a:ext cx="5486400" cy="316059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noProof="0" dirty="0"/>
              <a:t>Cliquez sur l'icône pour ajouter une image</a:t>
            </a:r>
            <a:endParaRPr lang="en-CA" noProof="0" dirty="0"/>
          </a:p>
        </p:txBody>
      </p:sp>
      <p:sp>
        <p:nvSpPr>
          <p:cNvPr id="4" name="Text Placeholder 3"/>
          <p:cNvSpPr>
            <a:spLocks noGrp="1"/>
          </p:cNvSpPr>
          <p:nvPr>
            <p:ph type="body" sz="half" idx="2"/>
          </p:nvPr>
        </p:nvSpPr>
        <p:spPr>
          <a:xfrm>
            <a:off x="1821904"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noProof="0"/>
              <a:t>Modifiez les styles du texte du masque</a:t>
            </a:r>
          </a:p>
        </p:txBody>
      </p:sp>
      <p:sp>
        <p:nvSpPr>
          <p:cNvPr id="5" name="Date Placeholder 4"/>
          <p:cNvSpPr>
            <a:spLocks noGrp="1"/>
          </p:cNvSpPr>
          <p:nvPr>
            <p:ph type="dt" sz="half" idx="10"/>
          </p:nvPr>
        </p:nvSpPr>
        <p:spPr/>
        <p:txBody>
          <a:bodyPr/>
          <a:lstStyle/>
          <a:p>
            <a:fld id="{9727F739-D612-471B-AEDA-0AEC4AA4AD48}" type="datetime1">
              <a:rPr lang="en-CA" noProof="0" smtClean="0"/>
              <a:t>2022-12-13</a:t>
            </a:fld>
            <a:endParaRPr lang="en-CA" noProof="0" dirty="0"/>
          </a:p>
        </p:txBody>
      </p:sp>
      <p:sp>
        <p:nvSpPr>
          <p:cNvPr id="6" name="Footer Placeholder 5"/>
          <p:cNvSpPr>
            <a:spLocks noGrp="1"/>
          </p:cNvSpPr>
          <p:nvPr>
            <p:ph type="ftr" sz="quarter" idx="11"/>
          </p:nvPr>
        </p:nvSpPr>
        <p:spPr/>
        <p:txBody>
          <a:bodyPr/>
          <a:lstStyle/>
          <a:p>
            <a:endParaRPr lang="en-CA" noProof="0" dirty="0"/>
          </a:p>
        </p:txBody>
      </p:sp>
      <p:sp>
        <p:nvSpPr>
          <p:cNvPr id="7" name="Slide Number Placeholder 6"/>
          <p:cNvSpPr>
            <a:spLocks noGrp="1"/>
          </p:cNvSpPr>
          <p:nvPr>
            <p:ph type="sldNum" sz="quarter" idx="12"/>
          </p:nvPr>
        </p:nvSpPr>
        <p:spPr/>
        <p:txBody>
          <a:bodyPr/>
          <a:lstStyle/>
          <a:p>
            <a:fld id="{E0E188A6-1E21-4BAD-8A7F-BEED75DF329B}" type="slidenum">
              <a:rPr lang="en-CA" noProof="0" smtClean="0"/>
              <a:t>‹N°›</a:t>
            </a:fld>
            <a:endParaRPr lang="en-CA" noProof="0" dirty="0"/>
          </a:p>
        </p:txBody>
      </p:sp>
    </p:spTree>
    <p:extLst>
      <p:ext uri="{BB962C8B-B14F-4D97-AF65-F5344CB8AC3E}">
        <p14:creationId xmlns:p14="http://schemas.microsoft.com/office/powerpoint/2010/main" val="377983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55576" y="267495"/>
            <a:ext cx="7992888" cy="1008112"/>
          </a:xfrm>
          <a:prstGeom prst="rect">
            <a:avLst/>
          </a:prstGeom>
        </p:spPr>
        <p:txBody>
          <a:bodyPr vert="horz" lIns="90000" tIns="46800" rIns="90000" bIns="46800" rtlCol="0" anchor="t">
            <a:noAutofit/>
          </a:bodyPr>
          <a:lstStyle/>
          <a:p>
            <a:r>
              <a:rPr lang="fr-FR" noProof="0"/>
              <a:t>Modifiez le style du titre</a:t>
            </a:r>
            <a:endParaRPr lang="en-CA" noProof="0" dirty="0"/>
          </a:p>
        </p:txBody>
      </p:sp>
      <p:sp>
        <p:nvSpPr>
          <p:cNvPr id="3" name="Text Placeholder 2"/>
          <p:cNvSpPr>
            <a:spLocks noGrp="1"/>
          </p:cNvSpPr>
          <p:nvPr>
            <p:ph type="body" idx="1"/>
          </p:nvPr>
        </p:nvSpPr>
        <p:spPr>
          <a:xfrm>
            <a:off x="755576" y="1275607"/>
            <a:ext cx="7992888" cy="3312368"/>
          </a:xfrm>
          <a:prstGeom prst="rect">
            <a:avLst/>
          </a:prstGeom>
        </p:spPr>
        <p:txBody>
          <a:bodyPr vert="horz" lIns="91440" tIns="45720" rIns="91440" bIns="45720" rtlCol="0">
            <a:no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n-CA" noProof="0" dirty="0"/>
          </a:p>
        </p:txBody>
      </p:sp>
      <p:sp>
        <p:nvSpPr>
          <p:cNvPr id="4" name="Date Placeholder 3"/>
          <p:cNvSpPr>
            <a:spLocks noGrp="1"/>
          </p:cNvSpPr>
          <p:nvPr>
            <p:ph type="dt" sz="half" idx="2"/>
          </p:nvPr>
        </p:nvSpPr>
        <p:spPr>
          <a:xfrm>
            <a:off x="288504" y="4780800"/>
            <a:ext cx="2051248" cy="273600"/>
          </a:xfrm>
          <a:prstGeom prst="rect">
            <a:avLst/>
          </a:prstGeom>
        </p:spPr>
        <p:txBody>
          <a:bodyPr vert="horz" lIns="91440" tIns="45720" rIns="91440" bIns="45720" rtlCol="0" anchor="t"/>
          <a:lstStyle>
            <a:lvl1pPr marL="0" indent="0" algn="l">
              <a:defRPr sz="1200">
                <a:solidFill>
                  <a:schemeClr val="accent5"/>
                </a:solidFill>
                <a:latin typeface="Georgia" panose="02040502050405020303" pitchFamily="18" charset="0"/>
              </a:defRPr>
            </a:lvl1pPr>
          </a:lstStyle>
          <a:p>
            <a:fld id="{018B7F1E-95E4-47CE-A0AF-127F41780FBA}" type="datetime1">
              <a:rPr lang="en-CA" noProof="0" smtClean="0"/>
              <a:t>2022-12-13</a:t>
            </a:fld>
            <a:endParaRPr lang="en-CA" noProof="0" dirty="0"/>
          </a:p>
        </p:txBody>
      </p:sp>
      <p:sp>
        <p:nvSpPr>
          <p:cNvPr id="5" name="Footer Placeholder 4"/>
          <p:cNvSpPr>
            <a:spLocks noGrp="1"/>
          </p:cNvSpPr>
          <p:nvPr>
            <p:ph type="ftr" sz="quarter" idx="3"/>
          </p:nvPr>
        </p:nvSpPr>
        <p:spPr>
          <a:xfrm>
            <a:off x="6211488" y="4781522"/>
            <a:ext cx="1959496" cy="273600"/>
          </a:xfrm>
          <a:prstGeom prst="rect">
            <a:avLst/>
          </a:prstGeom>
        </p:spPr>
        <p:txBody>
          <a:bodyPr vert="horz" lIns="91440" tIns="45720" rIns="91440" bIns="45720" rtlCol="0" anchor="ctr"/>
          <a:lstStyle>
            <a:lvl1pPr algn="r">
              <a:defRPr sz="1200">
                <a:solidFill>
                  <a:schemeClr val="accent5"/>
                </a:solidFill>
                <a:latin typeface="Georgia" panose="02040502050405020303" pitchFamily="18" charset="0"/>
              </a:defRPr>
            </a:lvl1pPr>
          </a:lstStyle>
          <a:p>
            <a:endParaRPr lang="en-CA" noProof="0" dirty="0"/>
          </a:p>
        </p:txBody>
      </p:sp>
      <p:sp>
        <p:nvSpPr>
          <p:cNvPr id="6" name="Slide Number Placeholder 5"/>
          <p:cNvSpPr>
            <a:spLocks noGrp="1"/>
          </p:cNvSpPr>
          <p:nvPr>
            <p:ph type="sldNum" sz="quarter" idx="4"/>
          </p:nvPr>
        </p:nvSpPr>
        <p:spPr>
          <a:xfrm>
            <a:off x="8360420" y="4774741"/>
            <a:ext cx="532060" cy="273600"/>
          </a:xfrm>
          <a:prstGeom prst="rect">
            <a:avLst/>
          </a:prstGeom>
        </p:spPr>
        <p:txBody>
          <a:bodyPr vert="horz" lIns="90000" tIns="46800" rIns="90000" bIns="46800" rtlCol="0" anchor="b"/>
          <a:lstStyle>
            <a:lvl1pPr algn="r">
              <a:defRPr sz="1200">
                <a:solidFill>
                  <a:schemeClr val="accent5"/>
                </a:solidFill>
                <a:latin typeface="Georgia" panose="02040502050405020303" pitchFamily="18" charset="0"/>
              </a:defRPr>
            </a:lvl1pPr>
          </a:lstStyle>
          <a:p>
            <a:fld id="{E0E188A6-1E21-4BAD-8A7F-BEED75DF329B}" type="slidenum">
              <a:rPr lang="en-CA" noProof="0" smtClean="0"/>
              <a:pPr/>
              <a:t>‹N°›</a:t>
            </a:fld>
            <a:endParaRPr lang="en-CA" noProof="0" dirty="0"/>
          </a:p>
        </p:txBody>
      </p:sp>
      <p:sp>
        <p:nvSpPr>
          <p:cNvPr id="9" name="Rectangle 8" descr="fmfooter2|Graphic ID: 202|2|Macro Version: 2|2019-12-10"/>
          <p:cNvSpPr/>
          <p:nvPr/>
        </p:nvSpPr>
        <p:spPr>
          <a:xfrm>
            <a:off x="3974400" y="4669200"/>
            <a:ext cx="1188000" cy="475200"/>
          </a:xfrm>
          <a:prstGeom prst="rect">
            <a:avLst/>
          </a:prstGeom>
          <a:blipFill>
            <a:blip r:embed="rId1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085186617"/>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l" defTabSz="914400" rtl="0" eaLnBrk="1" latinLnBrk="0" hangingPunct="1">
        <a:lnSpc>
          <a:spcPct val="100000"/>
        </a:lnSpc>
        <a:spcBef>
          <a:spcPct val="0"/>
        </a:spcBef>
        <a:buNone/>
        <a:defRPr sz="3600" kern="1200">
          <a:solidFill>
            <a:schemeClr val="tx1"/>
          </a:solidFill>
          <a:latin typeface="+mj-lt"/>
          <a:ea typeface="+mj-ea"/>
          <a:cs typeface="+mj-cs"/>
        </a:defRPr>
      </a:lvl1pPr>
    </p:titleStyle>
    <p:bodyStyle>
      <a:lvl1pPr marL="265113" indent="-265113" algn="l" defTabSz="914400" rtl="0" eaLnBrk="1" latinLnBrk="0" hangingPunct="1">
        <a:spcBef>
          <a:spcPct val="2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538163" indent="-2730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804863" indent="-2667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076325" indent="-271463"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343025" indent="-2667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3.xml"/><Relationship Id="rId1" Type="http://schemas.openxmlformats.org/officeDocument/2006/relationships/tags" Target="../tags/tag3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5.xml"/><Relationship Id="rId1" Type="http://schemas.openxmlformats.org/officeDocument/2006/relationships/tags" Target="../tags/tag34.xml"/></Relationships>
</file>

<file path=ppt/slides/_rels/slide17.xml.rels><?xml version="1.0" encoding="UTF-8" standalone="yes"?>
<Relationships xmlns="http://schemas.openxmlformats.org/package/2006/relationships"><Relationship Id="rId8" Type="http://schemas.openxmlformats.org/officeDocument/2006/relationships/hyperlink" Target="https://www.fasken.com/en/melanie-beland#sort=%40fclientworksortdate75392%20descending" TargetMode="External"/><Relationship Id="rId3" Type="http://schemas.openxmlformats.org/officeDocument/2006/relationships/tags" Target="../tags/tag38.xml"/><Relationship Id="rId7" Type="http://schemas.openxmlformats.org/officeDocument/2006/relationships/image" Target="../media/image7.jp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3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slideLayout" Target="../slideLayouts/slideLayout11.xml"/><Relationship Id="rId7" Type="http://schemas.openxmlformats.org/officeDocument/2006/relationships/diagramQuickStyle" Target="../diagrams/quickStyle1.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notesSlide" Target="../notesSlides/notesSlide9.xml"/><Relationship Id="rId9" Type="http://schemas.microsoft.com/office/2007/relationships/diagramDrawing" Target="../diagrams/drawing1.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2.xml"/><Relationship Id="rId1" Type="http://schemas.openxmlformats.org/officeDocument/2006/relationships/tags" Target="../tags/tag21.xml"/></Relationships>
</file>

<file path=ppt/slides/_rels/slide9.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custDataLst>
              <p:tags r:id="rId1"/>
            </p:custDataLst>
          </p:nvPr>
        </p:nvSpPr>
        <p:spPr/>
        <p:txBody>
          <a:bodyPr>
            <a:normAutofit fontScale="70000" lnSpcReduction="20000"/>
          </a:bodyPr>
          <a:lstStyle/>
          <a:p>
            <a:r>
              <a:rPr lang="fr-CA" dirty="0" err="1"/>
              <a:t>December</a:t>
            </a:r>
            <a:r>
              <a:rPr lang="fr-CA" dirty="0"/>
              <a:t> 6, 2022</a:t>
            </a:r>
          </a:p>
          <a:p>
            <a:endParaRPr lang="en-CA" dirty="0"/>
          </a:p>
          <a:p>
            <a:endParaRPr lang="en-CA" dirty="0"/>
          </a:p>
          <a:p>
            <a:r>
              <a:rPr lang="en-CA" dirty="0"/>
              <a:t>Élise Renaud, Partner</a:t>
            </a:r>
          </a:p>
          <a:p>
            <a:r>
              <a:rPr lang="en-CA" dirty="0"/>
              <a:t>Antoine Aylwin, Partner</a:t>
            </a:r>
          </a:p>
          <a:p>
            <a:r>
              <a:rPr lang="en-CA" dirty="0"/>
              <a:t>Marie-Claude Berger-Paquin, Associate</a:t>
            </a:r>
          </a:p>
          <a:p>
            <a:r>
              <a:rPr lang="en-CA" dirty="0"/>
              <a:t>Laurence Brien-Roch, Associate</a:t>
            </a:r>
          </a:p>
        </p:txBody>
      </p:sp>
      <p:sp>
        <p:nvSpPr>
          <p:cNvPr id="2" name="Title 1"/>
          <p:cNvSpPr>
            <a:spLocks noGrp="1"/>
          </p:cNvSpPr>
          <p:nvPr>
            <p:ph type="title"/>
            <p:custDataLst>
              <p:tags r:id="rId2"/>
            </p:custDataLst>
          </p:nvPr>
        </p:nvSpPr>
        <p:spPr/>
        <p:txBody>
          <a:bodyPr>
            <a:normAutofit/>
          </a:bodyPr>
          <a:lstStyle/>
          <a:p>
            <a:r>
              <a:rPr lang="en-US" sz="2800" dirty="0"/>
              <a:t>Regulatory update for firms registered under securities laws </a:t>
            </a:r>
            <a:endParaRPr lang="fr-FR" sz="2800" dirty="0"/>
          </a:p>
        </p:txBody>
      </p:sp>
      <p:sp>
        <p:nvSpPr>
          <p:cNvPr id="4" name="Espace réservé du numéro de diapositive 3"/>
          <p:cNvSpPr>
            <a:spLocks noGrp="1"/>
          </p:cNvSpPr>
          <p:nvPr>
            <p:ph type="sldNum" sz="quarter" idx="16"/>
            <p:custDataLst>
              <p:tags r:id="rId3"/>
            </p:custDataLst>
          </p:nvPr>
        </p:nvSpPr>
        <p:spPr/>
        <p:txBody>
          <a:bodyPr/>
          <a:lstStyle/>
          <a:p>
            <a:fld id="{E0E188A6-1E21-4BAD-8A7F-BEED75DF329B}" type="slidenum">
              <a:rPr lang="en-CA" smtClean="0"/>
              <a:t>1</a:t>
            </a:fld>
            <a:endParaRPr lang="en-CA" dirty="0"/>
          </a:p>
        </p:txBody>
      </p:sp>
    </p:spTree>
    <p:extLst>
      <p:ext uri="{BB962C8B-B14F-4D97-AF65-F5344CB8AC3E}">
        <p14:creationId xmlns:p14="http://schemas.microsoft.com/office/powerpoint/2010/main" val="308314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87605-AB9F-4AD5-AD20-BEBE044AB584}"/>
              </a:ext>
            </a:extLst>
          </p:cNvPr>
          <p:cNvSpPr>
            <a:spLocks noGrp="1"/>
          </p:cNvSpPr>
          <p:nvPr>
            <p:ph type="title"/>
            <p:custDataLst>
              <p:tags r:id="rId1"/>
            </p:custDataLst>
          </p:nvPr>
        </p:nvSpPr>
        <p:spPr>
          <a:xfrm>
            <a:off x="755576" y="267495"/>
            <a:ext cx="7992888" cy="648071"/>
          </a:xfrm>
        </p:spPr>
        <p:txBody>
          <a:bodyPr/>
          <a:lstStyle/>
          <a:p>
            <a:r>
              <a:rPr lang="en-CA" sz="2800" dirty="0"/>
              <a:t>SEPTEMBER 2023 </a:t>
            </a:r>
          </a:p>
        </p:txBody>
      </p:sp>
      <p:sp>
        <p:nvSpPr>
          <p:cNvPr id="3" name="Content Placeholder 2">
            <a:extLst>
              <a:ext uri="{FF2B5EF4-FFF2-40B4-BE49-F238E27FC236}">
                <a16:creationId xmlns:a16="http://schemas.microsoft.com/office/drawing/2014/main" id="{FB760B54-C8F8-404E-A394-11BCE9908E85}"/>
              </a:ext>
            </a:extLst>
          </p:cNvPr>
          <p:cNvSpPr>
            <a:spLocks noGrp="1"/>
          </p:cNvSpPr>
          <p:nvPr>
            <p:ph idx="1"/>
            <p:custDataLst>
              <p:tags r:id="rId2"/>
            </p:custDataLst>
          </p:nvPr>
        </p:nvSpPr>
        <p:spPr>
          <a:xfrm>
            <a:off x="575556" y="987574"/>
            <a:ext cx="7992888" cy="3312368"/>
          </a:xfrm>
        </p:spPr>
        <p:txBody>
          <a:bodyPr/>
          <a:lstStyle/>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Policies and Procedures for the Protection of Personal Information</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New transparency obligations</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Data Anonymization</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Privacy Impact Assessment</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New consent parameters </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Requirement to default to the highest level of privacy settings for the technology product or service offered to the public</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1E1E1E"/>
                </a:solidFill>
                <a:effectLst/>
                <a:uLnTx/>
                <a:uFillTx/>
                <a:latin typeface="Arial"/>
                <a:ea typeface="+mn-ea"/>
                <a:cs typeface="Arial"/>
              </a:rPr>
              <a:t>Possibility for the Commission to impose administrative monetary penalties</a:t>
            </a:r>
            <a:endParaRPr kumimoji="0" lang="fr-CA" sz="1400" b="0" i="0" u="none" strike="noStrike" kern="1200" cap="none" spc="0" normalizeH="0" baseline="0" noProof="0" dirty="0">
              <a:ln>
                <a:noFill/>
              </a:ln>
              <a:solidFill>
                <a:srgbClr val="1E1E1E"/>
              </a:solidFill>
              <a:effectLst/>
              <a:uLnTx/>
              <a:uFillTx/>
              <a:latin typeface="Arial"/>
              <a:ea typeface="+mn-ea"/>
              <a:cs typeface="Arial"/>
            </a:endParaRPr>
          </a:p>
        </p:txBody>
      </p:sp>
      <p:sp>
        <p:nvSpPr>
          <p:cNvPr id="4" name="Slide Number Placeholder 3">
            <a:extLst>
              <a:ext uri="{FF2B5EF4-FFF2-40B4-BE49-F238E27FC236}">
                <a16:creationId xmlns:a16="http://schemas.microsoft.com/office/drawing/2014/main" id="{D1533E35-C191-443B-A6C2-E2CA80C09254}"/>
              </a:ext>
            </a:extLst>
          </p:cNvPr>
          <p:cNvSpPr>
            <a:spLocks noGrp="1"/>
          </p:cNvSpPr>
          <p:nvPr>
            <p:ph type="sldNum" sz="quarter" idx="12"/>
            <p:custDataLst>
              <p:tags r:id="rId3"/>
            </p:custDataLst>
          </p:nvPr>
        </p:nvSpPr>
        <p:spPr/>
        <p:txBody>
          <a:bodyPr/>
          <a:lstStyle/>
          <a:p>
            <a:fld id="{E0E188A6-1E21-4BAD-8A7F-BEED75DF329B}" type="slidenum">
              <a:rPr lang="en-CA" smtClean="0"/>
              <a:t>10</a:t>
            </a:fld>
            <a:endParaRPr lang="en-CA"/>
          </a:p>
        </p:txBody>
      </p:sp>
    </p:spTree>
    <p:extLst>
      <p:ext uri="{BB962C8B-B14F-4D97-AF65-F5344CB8AC3E}">
        <p14:creationId xmlns:p14="http://schemas.microsoft.com/office/powerpoint/2010/main" val="809114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4E524-B299-4B9D-AAA3-B631E8118434}"/>
              </a:ext>
            </a:extLst>
          </p:cNvPr>
          <p:cNvSpPr>
            <a:spLocks noGrp="1"/>
          </p:cNvSpPr>
          <p:nvPr>
            <p:ph type="title"/>
            <p:custDataLst>
              <p:tags r:id="rId1"/>
            </p:custDataLst>
          </p:nvPr>
        </p:nvSpPr>
        <p:spPr/>
        <p:txBody>
          <a:bodyPr/>
          <a:lstStyle/>
          <a:p>
            <a:r>
              <a:rPr lang="en-CA" sz="2800" dirty="0"/>
              <a:t>SEPTEMBER 2024</a:t>
            </a:r>
          </a:p>
        </p:txBody>
      </p:sp>
      <p:sp>
        <p:nvSpPr>
          <p:cNvPr id="3" name="Content Placeholder 2">
            <a:extLst>
              <a:ext uri="{FF2B5EF4-FFF2-40B4-BE49-F238E27FC236}">
                <a16:creationId xmlns:a16="http://schemas.microsoft.com/office/drawing/2014/main" id="{FDC99710-4603-47D8-809E-B3A329D775C7}"/>
              </a:ext>
            </a:extLst>
          </p:cNvPr>
          <p:cNvSpPr>
            <a:spLocks noGrp="1"/>
          </p:cNvSpPr>
          <p:nvPr>
            <p:ph idx="1"/>
            <p:custDataLst>
              <p:tags r:id="rId2"/>
            </p:custDataLst>
          </p:nvPr>
        </p:nvSpPr>
        <p:spPr>
          <a:xfrm>
            <a:off x="575556" y="915566"/>
            <a:ext cx="7992888" cy="3312368"/>
          </a:xfrm>
        </p:spPr>
        <p:txBody>
          <a:bodyPr/>
          <a:lstStyle/>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lang="fr-CA" sz="1400" dirty="0" err="1">
                <a:solidFill>
                  <a:srgbClr val="1E1E1E"/>
                </a:solidFill>
                <a:latin typeface="Arial"/>
                <a:cs typeface="Arial"/>
              </a:rPr>
              <a:t>Measures</a:t>
            </a:r>
            <a:r>
              <a:rPr lang="fr-CA" sz="1400" dirty="0">
                <a:solidFill>
                  <a:srgbClr val="1E1E1E"/>
                </a:solidFill>
                <a:latin typeface="Arial"/>
                <a:cs typeface="Arial"/>
              </a:rPr>
              <a:t> to </a:t>
            </a:r>
            <a:r>
              <a:rPr lang="fr-CA" sz="1400" dirty="0" err="1">
                <a:solidFill>
                  <a:srgbClr val="1E1E1E"/>
                </a:solidFill>
                <a:latin typeface="Arial"/>
                <a:cs typeface="Arial"/>
              </a:rPr>
              <a:t>facilitate</a:t>
            </a:r>
            <a:r>
              <a:rPr lang="fr-CA" sz="1400" dirty="0">
                <a:solidFill>
                  <a:srgbClr val="1E1E1E"/>
                </a:solidFill>
                <a:latin typeface="Arial"/>
                <a:cs typeface="Arial"/>
              </a:rPr>
              <a:t> the right to data </a:t>
            </a:r>
            <a:r>
              <a:rPr lang="fr-CA" sz="1400" dirty="0" err="1">
                <a:solidFill>
                  <a:srgbClr val="1E1E1E"/>
                </a:solidFill>
                <a:latin typeface="Arial"/>
                <a:cs typeface="Arial"/>
              </a:rPr>
              <a:t>portability</a:t>
            </a:r>
            <a:endParaRPr kumimoji="0" lang="fr-CA" sz="1400" b="0" i="0" u="none" strike="noStrike" kern="1200" cap="none" spc="0" normalizeH="0" baseline="0" noProof="0" dirty="0">
              <a:ln>
                <a:noFill/>
              </a:ln>
              <a:solidFill>
                <a:srgbClr val="1E1E1E"/>
              </a:solidFill>
              <a:effectLst/>
              <a:uLnTx/>
              <a:uFillTx/>
              <a:latin typeface="Arial"/>
              <a:ea typeface="+mn-ea"/>
              <a:cs typeface="Arial"/>
            </a:endParaRPr>
          </a:p>
        </p:txBody>
      </p:sp>
      <p:sp>
        <p:nvSpPr>
          <p:cNvPr id="4" name="Slide Number Placeholder 3">
            <a:extLst>
              <a:ext uri="{FF2B5EF4-FFF2-40B4-BE49-F238E27FC236}">
                <a16:creationId xmlns:a16="http://schemas.microsoft.com/office/drawing/2014/main" id="{73BE579A-A623-45D2-82CF-FA442B79CC70}"/>
              </a:ext>
            </a:extLst>
          </p:cNvPr>
          <p:cNvSpPr>
            <a:spLocks noGrp="1"/>
          </p:cNvSpPr>
          <p:nvPr>
            <p:ph type="sldNum" sz="quarter" idx="12"/>
            <p:custDataLst>
              <p:tags r:id="rId3"/>
            </p:custDataLst>
          </p:nvPr>
        </p:nvSpPr>
        <p:spPr/>
        <p:txBody>
          <a:bodyPr/>
          <a:lstStyle/>
          <a:p>
            <a:fld id="{E0E188A6-1E21-4BAD-8A7F-BEED75DF329B}" type="slidenum">
              <a:rPr lang="en-CA" smtClean="0"/>
              <a:t>11</a:t>
            </a:fld>
            <a:endParaRPr lang="en-CA"/>
          </a:p>
        </p:txBody>
      </p:sp>
    </p:spTree>
    <p:extLst>
      <p:ext uri="{BB962C8B-B14F-4D97-AF65-F5344CB8AC3E}">
        <p14:creationId xmlns:p14="http://schemas.microsoft.com/office/powerpoint/2010/main" val="3146882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5887-6573-4DFD-9439-FC607D50DC76}"/>
              </a:ext>
            </a:extLst>
          </p:cNvPr>
          <p:cNvSpPr>
            <a:spLocks noGrp="1"/>
          </p:cNvSpPr>
          <p:nvPr>
            <p:ph type="title"/>
            <p:custDataLst>
              <p:tags r:id="rId1"/>
            </p:custDataLst>
          </p:nvPr>
        </p:nvSpPr>
        <p:spPr/>
        <p:txBody>
          <a:bodyPr>
            <a:normAutofit/>
          </a:bodyPr>
          <a:lstStyle/>
          <a:p>
            <a:r>
              <a:rPr lang="en-CA" sz="2400" dirty="0"/>
              <a:t>PART III. AMF &amp; OSC Targeted Reviews</a:t>
            </a:r>
          </a:p>
        </p:txBody>
      </p:sp>
      <p:sp>
        <p:nvSpPr>
          <p:cNvPr id="4" name="Slide Number Placeholder 3">
            <a:extLst>
              <a:ext uri="{FF2B5EF4-FFF2-40B4-BE49-F238E27FC236}">
                <a16:creationId xmlns:a16="http://schemas.microsoft.com/office/drawing/2014/main" id="{60376220-A7CE-4DEE-A780-9E57AF95C1BB}"/>
              </a:ext>
            </a:extLst>
          </p:cNvPr>
          <p:cNvSpPr>
            <a:spLocks noGrp="1"/>
          </p:cNvSpPr>
          <p:nvPr>
            <p:ph type="sldNum" sz="quarter" idx="12"/>
            <p:custDataLst>
              <p:tags r:id="rId2"/>
            </p:custDataLst>
          </p:nvPr>
        </p:nvSpPr>
        <p:spPr/>
        <p:txBody>
          <a:bodyPr/>
          <a:lstStyle/>
          <a:p>
            <a:fld id="{E0E188A6-1E21-4BAD-8A7F-BEED75DF329B}" type="slidenum">
              <a:rPr lang="en-CA" smtClean="0"/>
              <a:t>12</a:t>
            </a:fld>
            <a:endParaRPr lang="en-CA"/>
          </a:p>
        </p:txBody>
      </p:sp>
    </p:spTree>
    <p:extLst>
      <p:ext uri="{BB962C8B-B14F-4D97-AF65-F5344CB8AC3E}">
        <p14:creationId xmlns:p14="http://schemas.microsoft.com/office/powerpoint/2010/main" val="142427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7957B-FD40-4943-894D-547B9D22D6E3}"/>
              </a:ext>
            </a:extLst>
          </p:cNvPr>
          <p:cNvSpPr>
            <a:spLocks noGrp="1"/>
          </p:cNvSpPr>
          <p:nvPr>
            <p:ph type="title"/>
          </p:nvPr>
        </p:nvSpPr>
        <p:spPr>
          <a:xfrm>
            <a:off x="755576" y="267495"/>
            <a:ext cx="7992888" cy="504055"/>
          </a:xfrm>
        </p:spPr>
        <p:txBody>
          <a:bodyPr/>
          <a:lstStyle/>
          <a:p>
            <a:r>
              <a:rPr lang="en-CA" sz="2000" dirty="0"/>
              <a:t>AMF TARGETED REVIEW ON CONFLICTS OF INTEREST</a:t>
            </a:r>
          </a:p>
        </p:txBody>
      </p:sp>
      <p:sp>
        <p:nvSpPr>
          <p:cNvPr id="3" name="Content Placeholder 2">
            <a:extLst>
              <a:ext uri="{FF2B5EF4-FFF2-40B4-BE49-F238E27FC236}">
                <a16:creationId xmlns:a16="http://schemas.microsoft.com/office/drawing/2014/main" id="{E9AA3674-FF44-45BF-B7A0-38F188C6B99D}"/>
              </a:ext>
            </a:extLst>
          </p:cNvPr>
          <p:cNvSpPr>
            <a:spLocks noGrp="1"/>
          </p:cNvSpPr>
          <p:nvPr>
            <p:ph idx="1"/>
          </p:nvPr>
        </p:nvSpPr>
        <p:spPr>
          <a:xfrm>
            <a:off x="575556" y="915566"/>
            <a:ext cx="7992888" cy="3312368"/>
          </a:xfrm>
        </p:spPr>
        <p:txBody>
          <a:bodyPr/>
          <a:lstStyle/>
          <a:p>
            <a:pPr lvl="1">
              <a:buClr>
                <a:schemeClr val="accent3"/>
              </a:buClr>
              <a:buFont typeface="Courier New" panose="02070309020205020404" pitchFamily="49" charset="0"/>
              <a:buChar char="o"/>
            </a:pPr>
            <a:r>
              <a:rPr lang="en-US" sz="1400" dirty="0"/>
              <a:t>Have you updated your policies and procedures manual, relationship disclosure information document and other relevant documents since the new conflict of interest requirements related to the client focused reforms came into effect?</a:t>
            </a:r>
          </a:p>
          <a:p>
            <a:pPr lvl="1">
              <a:buClr>
                <a:schemeClr val="accent3"/>
              </a:buClr>
              <a:buFont typeface="Courier New" panose="02070309020205020404" pitchFamily="49" charset="0"/>
              <a:buChar char="o"/>
            </a:pPr>
            <a:r>
              <a:rPr lang="en-US" sz="1400" dirty="0"/>
              <a:t>Have you provided your clients with updated versions of your relationship disclosure information document, discretionary management agreement and other relevant documents?</a:t>
            </a:r>
          </a:p>
          <a:p>
            <a:pPr lvl="1">
              <a:buClr>
                <a:schemeClr val="accent3"/>
              </a:buClr>
              <a:buFont typeface="Courier New" panose="02070309020205020404" pitchFamily="49" charset="0"/>
              <a:buChar char="o"/>
            </a:pPr>
            <a:r>
              <a:rPr lang="en-US" sz="1400" dirty="0"/>
              <a:t>Have you provided a broad and detailed definition for the concept of conflict of interest?</a:t>
            </a:r>
          </a:p>
          <a:p>
            <a:pPr lvl="1">
              <a:buClr>
                <a:schemeClr val="accent3"/>
              </a:buClr>
              <a:buFont typeface="Courier New" panose="02070309020205020404" pitchFamily="49" charset="0"/>
              <a:buChar char="o"/>
            </a:pPr>
            <a:r>
              <a:rPr lang="en-US" sz="1400" dirty="0"/>
              <a:t>Have you identified criteria for your firm in order to determine when a conflict of interest is  considered material?</a:t>
            </a:r>
          </a:p>
          <a:p>
            <a:pPr lvl="1">
              <a:buClr>
                <a:schemeClr val="accent3"/>
              </a:buClr>
              <a:buFont typeface="Courier New" panose="02070309020205020404" pitchFamily="49" charset="0"/>
              <a:buChar char="o"/>
            </a:pPr>
            <a:r>
              <a:rPr lang="en-US" sz="1400" dirty="0"/>
              <a:t>Do you have an internal and/or external review/test/audit process for managing material conflicts of interest?</a:t>
            </a:r>
          </a:p>
          <a:p>
            <a:pPr lvl="1">
              <a:buClr>
                <a:schemeClr val="accent3"/>
              </a:buClr>
              <a:buFont typeface="Courier New" panose="02070309020205020404" pitchFamily="49" charset="0"/>
              <a:buChar char="o"/>
            </a:pPr>
            <a:r>
              <a:rPr lang="en-US" sz="1400" dirty="0"/>
              <a:t>Have you established a register of existing and reasonably foreseeable conflicts of interest to which your firm is exposed?</a:t>
            </a:r>
          </a:p>
          <a:p>
            <a:pPr lvl="1">
              <a:buClr>
                <a:schemeClr val="accent3"/>
              </a:buClr>
              <a:buFont typeface="Courier New" panose="02070309020205020404" pitchFamily="49" charset="0"/>
              <a:buChar char="o"/>
            </a:pPr>
            <a:r>
              <a:rPr lang="en-US" sz="1400" dirty="0"/>
              <a:t>Do you have measures in place to periodically update your policies and procedures?</a:t>
            </a:r>
            <a:endParaRPr lang="fr-CA" sz="1400" dirty="0"/>
          </a:p>
          <a:p>
            <a:pPr lvl="1">
              <a:buClr>
                <a:schemeClr val="accent3"/>
              </a:buClr>
              <a:buFont typeface="Courier New" panose="02070309020205020404" pitchFamily="49" charset="0"/>
              <a:buChar char="o"/>
            </a:pPr>
            <a:endParaRPr lang="fr-CA" sz="1400" dirty="0"/>
          </a:p>
        </p:txBody>
      </p:sp>
      <p:sp>
        <p:nvSpPr>
          <p:cNvPr id="4" name="Slide Number Placeholder 3">
            <a:extLst>
              <a:ext uri="{FF2B5EF4-FFF2-40B4-BE49-F238E27FC236}">
                <a16:creationId xmlns:a16="http://schemas.microsoft.com/office/drawing/2014/main" id="{1B1171FB-6DD1-44B1-8F70-AE7DC8A7AA68}"/>
              </a:ext>
            </a:extLst>
          </p:cNvPr>
          <p:cNvSpPr>
            <a:spLocks noGrp="1"/>
          </p:cNvSpPr>
          <p:nvPr>
            <p:ph type="sldNum" sz="quarter" idx="12"/>
          </p:nvPr>
        </p:nvSpPr>
        <p:spPr/>
        <p:txBody>
          <a:bodyPr/>
          <a:lstStyle/>
          <a:p>
            <a:fld id="{E0E188A6-1E21-4BAD-8A7F-BEED75DF329B}" type="slidenum">
              <a:rPr lang="en-CA" smtClean="0"/>
              <a:t>13</a:t>
            </a:fld>
            <a:endParaRPr lang="en-CA"/>
          </a:p>
        </p:txBody>
      </p:sp>
    </p:spTree>
    <p:extLst>
      <p:ext uri="{BB962C8B-B14F-4D97-AF65-F5344CB8AC3E}">
        <p14:creationId xmlns:p14="http://schemas.microsoft.com/office/powerpoint/2010/main" val="1198225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9111B-B4BE-4671-B238-B92225EA2F1A}"/>
              </a:ext>
            </a:extLst>
          </p:cNvPr>
          <p:cNvSpPr>
            <a:spLocks noGrp="1"/>
          </p:cNvSpPr>
          <p:nvPr>
            <p:ph type="title"/>
          </p:nvPr>
        </p:nvSpPr>
        <p:spPr/>
        <p:txBody>
          <a:bodyPr/>
          <a:lstStyle/>
          <a:p>
            <a:r>
              <a:rPr lang="en-CA" sz="2000" dirty="0"/>
              <a:t>OSC FOCUSED REVIEW ON ESG FACTORS</a:t>
            </a:r>
          </a:p>
        </p:txBody>
      </p:sp>
      <p:sp>
        <p:nvSpPr>
          <p:cNvPr id="3" name="Content Placeholder 2">
            <a:extLst>
              <a:ext uri="{FF2B5EF4-FFF2-40B4-BE49-F238E27FC236}">
                <a16:creationId xmlns:a16="http://schemas.microsoft.com/office/drawing/2014/main" id="{AAE8DFC6-57A6-4102-87BF-C4DEFEE8E01A}"/>
              </a:ext>
            </a:extLst>
          </p:cNvPr>
          <p:cNvSpPr>
            <a:spLocks noGrp="1"/>
          </p:cNvSpPr>
          <p:nvPr>
            <p:ph idx="1"/>
          </p:nvPr>
        </p:nvSpPr>
        <p:spPr>
          <a:xfrm>
            <a:off x="575556" y="1059582"/>
            <a:ext cx="7992888" cy="3312368"/>
          </a:xfrm>
        </p:spPr>
        <p:txBody>
          <a:bodyPr/>
          <a:lstStyle/>
          <a:p>
            <a:pPr lvl="1">
              <a:buClr>
                <a:schemeClr val="accent3"/>
              </a:buClr>
              <a:buFont typeface="Courier New" panose="02070309020205020404" pitchFamily="49" charset="0"/>
              <a:buChar char="o"/>
            </a:pPr>
            <a:r>
              <a:rPr lang="en-US" sz="1400" dirty="0"/>
              <a:t>Does your firm act as an investment fund manager for investment funds that have an investment objective or investment strategies related to ESG factors</a:t>
            </a:r>
            <a:r>
              <a:rPr lang="fr-CA" sz="1400" dirty="0"/>
              <a:t>?</a:t>
            </a:r>
          </a:p>
          <a:p>
            <a:pPr lvl="1">
              <a:buClr>
                <a:schemeClr val="accent3"/>
              </a:buClr>
              <a:buFont typeface="Courier New" panose="02070309020205020404" pitchFamily="49" charset="0"/>
              <a:buChar char="o"/>
            </a:pPr>
            <a:r>
              <a:rPr lang="fr-CA" sz="1400" dirty="0"/>
              <a:t>If </a:t>
            </a:r>
            <a:r>
              <a:rPr lang="fr-CA" sz="1400" dirty="0" err="1"/>
              <a:t>so</a:t>
            </a:r>
            <a:r>
              <a:rPr lang="fr-CA" sz="1400" dirty="0"/>
              <a:t>, </a:t>
            </a:r>
            <a:r>
              <a:rPr lang="en-US" sz="1400" dirty="0"/>
              <a:t>is the information on the designated website of these investment funds consistent with the information included in the prospectus of these investment funds</a:t>
            </a:r>
            <a:r>
              <a:rPr lang="fr-CA" sz="1400" dirty="0"/>
              <a:t>?</a:t>
            </a:r>
          </a:p>
          <a:p>
            <a:pPr lvl="1">
              <a:buClr>
                <a:schemeClr val="accent3"/>
              </a:buClr>
              <a:buFont typeface="Courier New" panose="02070309020205020404" pitchFamily="49" charset="0"/>
              <a:buChar char="o"/>
            </a:pPr>
            <a:r>
              <a:rPr lang="en-US" sz="1400" dirty="0"/>
              <a:t>Ensure that disclosure on the designated website does not result in advertising communications that may contain false or misleading information</a:t>
            </a:r>
            <a:endParaRPr lang="fr-CA" sz="1400" dirty="0"/>
          </a:p>
          <a:p>
            <a:pPr lvl="1">
              <a:buClr>
                <a:schemeClr val="accent3"/>
              </a:buClr>
              <a:buFont typeface="Courier New" panose="02070309020205020404" pitchFamily="49" charset="0"/>
              <a:buChar char="o"/>
            </a:pPr>
            <a:endParaRPr lang="fr-CA" sz="1400" dirty="0"/>
          </a:p>
          <a:p>
            <a:pPr lvl="1">
              <a:buClr>
                <a:schemeClr val="accent3"/>
              </a:buClr>
              <a:buFont typeface="Courier New" panose="02070309020205020404" pitchFamily="49" charset="0"/>
              <a:buChar char="o"/>
            </a:pPr>
            <a:r>
              <a:rPr lang="en-US" sz="1400" dirty="0"/>
              <a:t>SEC decision imposing a </a:t>
            </a:r>
            <a:r>
              <a:rPr lang="en-US" sz="1400" dirty="0" err="1"/>
              <a:t>US$4</a:t>
            </a:r>
            <a:r>
              <a:rPr lang="en-US" sz="1400" dirty="0"/>
              <a:t> million penalty on Goldman Sachs Asset Management, L.P., in connection with violations of certain of their policies and procedures regarding ESG strategies</a:t>
            </a:r>
            <a:endParaRPr lang="fr-CA" sz="1400" dirty="0"/>
          </a:p>
        </p:txBody>
      </p:sp>
      <p:sp>
        <p:nvSpPr>
          <p:cNvPr id="4" name="Slide Number Placeholder 3">
            <a:extLst>
              <a:ext uri="{FF2B5EF4-FFF2-40B4-BE49-F238E27FC236}">
                <a16:creationId xmlns:a16="http://schemas.microsoft.com/office/drawing/2014/main" id="{B796FFBF-7C5E-4366-8FBD-497AE3A99BCB}"/>
              </a:ext>
            </a:extLst>
          </p:cNvPr>
          <p:cNvSpPr>
            <a:spLocks noGrp="1"/>
          </p:cNvSpPr>
          <p:nvPr>
            <p:ph type="sldNum" sz="quarter" idx="12"/>
          </p:nvPr>
        </p:nvSpPr>
        <p:spPr/>
        <p:txBody>
          <a:bodyPr/>
          <a:lstStyle/>
          <a:p>
            <a:fld id="{E0E188A6-1E21-4BAD-8A7F-BEED75DF329B}" type="slidenum">
              <a:rPr lang="en-CA" smtClean="0"/>
              <a:t>14</a:t>
            </a:fld>
            <a:endParaRPr lang="en-CA"/>
          </a:p>
        </p:txBody>
      </p:sp>
    </p:spTree>
    <p:extLst>
      <p:ext uri="{BB962C8B-B14F-4D97-AF65-F5344CB8AC3E}">
        <p14:creationId xmlns:p14="http://schemas.microsoft.com/office/powerpoint/2010/main" val="33842482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8D0B4-9A36-46F2-AB90-696C840FFF57}"/>
              </a:ext>
            </a:extLst>
          </p:cNvPr>
          <p:cNvSpPr>
            <a:spLocks noGrp="1"/>
          </p:cNvSpPr>
          <p:nvPr>
            <p:ph type="title"/>
          </p:nvPr>
        </p:nvSpPr>
        <p:spPr/>
        <p:txBody>
          <a:bodyPr/>
          <a:lstStyle/>
          <a:p>
            <a:r>
              <a:rPr lang="fr-CA" sz="2000" dirty="0" err="1"/>
              <a:t>OSC</a:t>
            </a:r>
            <a:r>
              <a:rPr lang="fr-CA" sz="2000" dirty="0"/>
              <a:t> </a:t>
            </a:r>
            <a:r>
              <a:rPr lang="fr-CA" sz="2000" dirty="0" err="1"/>
              <a:t>FOCUSED</a:t>
            </a:r>
            <a:r>
              <a:rPr lang="fr-CA" sz="2000" dirty="0"/>
              <a:t> </a:t>
            </a:r>
            <a:r>
              <a:rPr lang="fr-CA" sz="2000" dirty="0" err="1"/>
              <a:t>REVIEW</a:t>
            </a:r>
            <a:r>
              <a:rPr lang="fr-CA" sz="2000" dirty="0"/>
              <a:t> ON THE INDEPENDENT </a:t>
            </a:r>
            <a:r>
              <a:rPr lang="fr-CA" sz="2000" dirty="0" err="1"/>
              <a:t>REVIEW</a:t>
            </a:r>
            <a:r>
              <a:rPr lang="fr-CA" sz="2000" dirty="0"/>
              <a:t> </a:t>
            </a:r>
            <a:r>
              <a:rPr lang="fr-CA" sz="2000" dirty="0" err="1"/>
              <a:t>COMMITTEE</a:t>
            </a:r>
            <a:r>
              <a:rPr lang="fr-CA" sz="2000" dirty="0"/>
              <a:t> (</a:t>
            </a:r>
            <a:r>
              <a:rPr lang="fr-CA" sz="2000" dirty="0" err="1"/>
              <a:t>IRC</a:t>
            </a:r>
            <a:r>
              <a:rPr lang="fr-CA" sz="2000" dirty="0"/>
              <a:t>) FOR INVESTMENT FUNDS</a:t>
            </a:r>
          </a:p>
        </p:txBody>
      </p:sp>
      <p:sp>
        <p:nvSpPr>
          <p:cNvPr id="3" name="Content Placeholder 2">
            <a:extLst>
              <a:ext uri="{FF2B5EF4-FFF2-40B4-BE49-F238E27FC236}">
                <a16:creationId xmlns:a16="http://schemas.microsoft.com/office/drawing/2014/main" id="{2001CE1C-B414-4142-9B65-8ACA66FFC6F1}"/>
              </a:ext>
            </a:extLst>
          </p:cNvPr>
          <p:cNvSpPr>
            <a:spLocks noGrp="1"/>
          </p:cNvSpPr>
          <p:nvPr>
            <p:ph idx="1"/>
          </p:nvPr>
        </p:nvSpPr>
        <p:spPr>
          <a:xfrm>
            <a:off x="575556" y="1131590"/>
            <a:ext cx="7992888" cy="3312368"/>
          </a:xfrm>
        </p:spPr>
        <p:txBody>
          <a:bodyPr/>
          <a:lstStyle/>
          <a:p>
            <a:pPr lvl="1">
              <a:buClr>
                <a:schemeClr val="accent3"/>
              </a:buClr>
              <a:buFont typeface="Courier New" panose="02070309020205020404" pitchFamily="49" charset="0"/>
              <a:buChar char="o"/>
            </a:pPr>
            <a:r>
              <a:rPr lang="en-US" sz="1400" dirty="0"/>
              <a:t>What are the terms limits applied to IRC members?</a:t>
            </a:r>
          </a:p>
          <a:p>
            <a:pPr lvl="1">
              <a:buClr>
                <a:schemeClr val="accent3"/>
              </a:buClr>
              <a:buFont typeface="Courier New" panose="02070309020205020404" pitchFamily="49" charset="0"/>
              <a:buChar char="o"/>
            </a:pPr>
            <a:r>
              <a:rPr lang="en-US" sz="1400" dirty="0"/>
              <a:t>Are there members of the IRC who have served in this capacity for many years?</a:t>
            </a:r>
          </a:p>
          <a:p>
            <a:pPr lvl="1">
              <a:buClr>
                <a:schemeClr val="accent3"/>
              </a:buClr>
              <a:buFont typeface="Courier New" panose="02070309020205020404" pitchFamily="49" charset="0"/>
              <a:buChar char="o"/>
            </a:pPr>
            <a:r>
              <a:rPr lang="en-US" sz="1400" dirty="0"/>
              <a:t>What skills/proficiencies has your firm identified as necessary to being an effective IRC member? </a:t>
            </a:r>
          </a:p>
          <a:p>
            <a:pPr lvl="1">
              <a:buClr>
                <a:schemeClr val="accent3"/>
              </a:buClr>
              <a:buFont typeface="Courier New" panose="02070309020205020404" pitchFamily="49" charset="0"/>
              <a:buChar char="o"/>
            </a:pPr>
            <a:r>
              <a:rPr lang="en-US" sz="1400" dirty="0"/>
              <a:t>What is the process to recruit and fill vacancies on the IRC?</a:t>
            </a:r>
          </a:p>
          <a:p>
            <a:pPr lvl="1">
              <a:buClr>
                <a:schemeClr val="accent3"/>
              </a:buClr>
              <a:buFont typeface="Courier New" panose="02070309020205020404" pitchFamily="49" charset="0"/>
              <a:buChar char="o"/>
            </a:pPr>
            <a:r>
              <a:rPr lang="en-US" sz="1400" dirty="0"/>
              <a:t>Does the IRC have any policies and procedures regarding diversity and inclusion on the IRC?</a:t>
            </a:r>
          </a:p>
          <a:p>
            <a:pPr lvl="1">
              <a:buClr>
                <a:schemeClr val="accent3"/>
              </a:buClr>
              <a:buFont typeface="Courier New" panose="02070309020205020404" pitchFamily="49" charset="0"/>
              <a:buChar char="o"/>
            </a:pPr>
            <a:r>
              <a:rPr lang="en-US" sz="1400" dirty="0"/>
              <a:t>What are the factors considered by the IRC when determining IRC members compensation and any increases to such compensation?</a:t>
            </a:r>
          </a:p>
          <a:p>
            <a:pPr lvl="1">
              <a:buClr>
                <a:schemeClr val="accent3"/>
              </a:buClr>
              <a:buFont typeface="Courier New" panose="02070309020205020404" pitchFamily="49" charset="0"/>
              <a:buChar char="o"/>
            </a:pPr>
            <a:r>
              <a:rPr lang="en-US" sz="1400" dirty="0"/>
              <a:t>Is the allocation of fees and expenses incurred by the IRC equitable across the investment funds?</a:t>
            </a:r>
          </a:p>
          <a:p>
            <a:pPr lvl="1">
              <a:buClr>
                <a:schemeClr val="accent3"/>
              </a:buClr>
              <a:buFont typeface="Courier New" panose="02070309020205020404" pitchFamily="49" charset="0"/>
              <a:buChar char="o"/>
            </a:pPr>
            <a:r>
              <a:rPr lang="en-US" sz="1400" dirty="0"/>
              <a:t>Do you maintain a record of all standing instructions issued by the IRC?</a:t>
            </a:r>
            <a:endParaRPr lang="fr-CA" sz="1400" dirty="0"/>
          </a:p>
        </p:txBody>
      </p:sp>
      <p:sp>
        <p:nvSpPr>
          <p:cNvPr id="4" name="Slide Number Placeholder 3">
            <a:extLst>
              <a:ext uri="{FF2B5EF4-FFF2-40B4-BE49-F238E27FC236}">
                <a16:creationId xmlns:a16="http://schemas.microsoft.com/office/drawing/2014/main" id="{C43C66F2-E891-44BC-9652-A53A045A5EAE}"/>
              </a:ext>
            </a:extLst>
          </p:cNvPr>
          <p:cNvSpPr>
            <a:spLocks noGrp="1"/>
          </p:cNvSpPr>
          <p:nvPr>
            <p:ph type="sldNum" sz="quarter" idx="12"/>
          </p:nvPr>
        </p:nvSpPr>
        <p:spPr/>
        <p:txBody>
          <a:bodyPr/>
          <a:lstStyle/>
          <a:p>
            <a:fld id="{E0E188A6-1E21-4BAD-8A7F-BEED75DF329B}" type="slidenum">
              <a:rPr lang="en-CA" smtClean="0"/>
              <a:t>15</a:t>
            </a:fld>
            <a:endParaRPr lang="en-CA"/>
          </a:p>
        </p:txBody>
      </p:sp>
    </p:spTree>
    <p:extLst>
      <p:ext uri="{BB962C8B-B14F-4D97-AF65-F5344CB8AC3E}">
        <p14:creationId xmlns:p14="http://schemas.microsoft.com/office/powerpoint/2010/main" val="3145454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484E6-616F-4179-B8D7-A4D20D335580}"/>
              </a:ext>
            </a:extLst>
          </p:cNvPr>
          <p:cNvSpPr>
            <a:spLocks noGrp="1"/>
          </p:cNvSpPr>
          <p:nvPr>
            <p:ph type="title"/>
            <p:custDataLst>
              <p:tags r:id="rId1"/>
            </p:custDataLst>
          </p:nvPr>
        </p:nvSpPr>
        <p:spPr/>
        <p:txBody>
          <a:bodyPr>
            <a:noAutofit/>
          </a:bodyPr>
          <a:lstStyle/>
          <a:p>
            <a:r>
              <a:rPr lang="en-CA" sz="2400" dirty="0"/>
              <a:t>New litigation legal counsel (securities law) </a:t>
            </a:r>
          </a:p>
        </p:txBody>
      </p:sp>
      <p:sp>
        <p:nvSpPr>
          <p:cNvPr id="4" name="Slide Number Placeholder 3">
            <a:extLst>
              <a:ext uri="{FF2B5EF4-FFF2-40B4-BE49-F238E27FC236}">
                <a16:creationId xmlns:a16="http://schemas.microsoft.com/office/drawing/2014/main" id="{6EB0A101-5440-4E16-B743-F7E0876CACDA}"/>
              </a:ext>
            </a:extLst>
          </p:cNvPr>
          <p:cNvSpPr>
            <a:spLocks noGrp="1"/>
          </p:cNvSpPr>
          <p:nvPr>
            <p:ph type="sldNum" sz="quarter" idx="12"/>
            <p:custDataLst>
              <p:tags r:id="rId2"/>
            </p:custDataLst>
          </p:nvPr>
        </p:nvSpPr>
        <p:spPr/>
        <p:txBody>
          <a:bodyPr/>
          <a:lstStyle/>
          <a:p>
            <a:fld id="{E0E188A6-1E21-4BAD-8A7F-BEED75DF329B}" type="slidenum">
              <a:rPr lang="en-CA" smtClean="0"/>
              <a:t>16</a:t>
            </a:fld>
            <a:endParaRPr lang="en-CA"/>
          </a:p>
        </p:txBody>
      </p:sp>
    </p:spTree>
    <p:extLst>
      <p:ext uri="{BB962C8B-B14F-4D97-AF65-F5344CB8AC3E}">
        <p14:creationId xmlns:p14="http://schemas.microsoft.com/office/powerpoint/2010/main" val="3419975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AD740-8EC3-418A-8C58-365F40B57253}"/>
              </a:ext>
            </a:extLst>
          </p:cNvPr>
          <p:cNvSpPr>
            <a:spLocks noGrp="1"/>
          </p:cNvSpPr>
          <p:nvPr>
            <p:ph type="title"/>
            <p:custDataLst>
              <p:tags r:id="rId1"/>
            </p:custDataLst>
          </p:nvPr>
        </p:nvSpPr>
        <p:spPr/>
        <p:txBody>
          <a:bodyPr/>
          <a:lstStyle/>
          <a:p>
            <a:r>
              <a:rPr lang="en-CA" sz="2800" dirty="0"/>
              <a:t>Me MÉLANIE </a:t>
            </a:r>
            <a:r>
              <a:rPr lang="en-CA" sz="2800" dirty="0" err="1"/>
              <a:t>BÉLAND</a:t>
            </a:r>
            <a:endParaRPr lang="en-CA" sz="2800" dirty="0"/>
          </a:p>
        </p:txBody>
      </p:sp>
      <p:pic>
        <p:nvPicPr>
          <p:cNvPr id="6" name="Content Placeholder 5">
            <a:extLst>
              <a:ext uri="{FF2B5EF4-FFF2-40B4-BE49-F238E27FC236}">
                <a16:creationId xmlns:a16="http://schemas.microsoft.com/office/drawing/2014/main" id="{FCC567D5-FA3A-46CF-A87E-51323802EF1C}"/>
              </a:ext>
            </a:extLst>
          </p:cNvPr>
          <p:cNvPicPr>
            <a:picLocks noGrp="1" noChangeAspect="1"/>
          </p:cNvPicPr>
          <p:nvPr>
            <p:ph idx="1"/>
            <p:custDataLst>
              <p:tags r:id="rId2"/>
            </p:custDataLst>
          </p:nvPr>
        </p:nvPicPr>
        <p:blipFill>
          <a:blip r:embed="rId7" cstate="print">
            <a:extLst>
              <a:ext uri="{28A0092B-C50C-407E-A947-70E740481C1C}">
                <a14:useLocalDpi xmlns:a14="http://schemas.microsoft.com/office/drawing/2010/main" val="0"/>
              </a:ext>
            </a:extLst>
          </a:blip>
          <a:stretch>
            <a:fillRect/>
          </a:stretch>
        </p:blipFill>
        <p:spPr>
          <a:xfrm>
            <a:off x="755576" y="1003554"/>
            <a:ext cx="2090928" cy="3136392"/>
          </a:xfrm>
        </p:spPr>
      </p:pic>
      <p:sp>
        <p:nvSpPr>
          <p:cNvPr id="4" name="Slide Number Placeholder 3">
            <a:extLst>
              <a:ext uri="{FF2B5EF4-FFF2-40B4-BE49-F238E27FC236}">
                <a16:creationId xmlns:a16="http://schemas.microsoft.com/office/drawing/2014/main" id="{CB908FA6-C02E-442F-B1CB-84BE07627FB3}"/>
              </a:ext>
            </a:extLst>
          </p:cNvPr>
          <p:cNvSpPr>
            <a:spLocks noGrp="1"/>
          </p:cNvSpPr>
          <p:nvPr>
            <p:ph type="sldNum" sz="quarter" idx="12"/>
            <p:custDataLst>
              <p:tags r:id="rId3"/>
            </p:custDataLst>
          </p:nvPr>
        </p:nvSpPr>
        <p:spPr/>
        <p:txBody>
          <a:bodyPr/>
          <a:lstStyle/>
          <a:p>
            <a:fld id="{E0E188A6-1E21-4BAD-8A7F-BEED75DF329B}" type="slidenum">
              <a:rPr lang="en-CA" smtClean="0"/>
              <a:t>17</a:t>
            </a:fld>
            <a:endParaRPr lang="en-CA"/>
          </a:p>
        </p:txBody>
      </p:sp>
      <p:sp>
        <p:nvSpPr>
          <p:cNvPr id="7" name="TextBox 6">
            <a:extLst>
              <a:ext uri="{FF2B5EF4-FFF2-40B4-BE49-F238E27FC236}">
                <a16:creationId xmlns:a16="http://schemas.microsoft.com/office/drawing/2014/main" id="{7AFF3F85-F78B-415B-BD92-E5B52547B556}"/>
              </a:ext>
            </a:extLst>
          </p:cNvPr>
          <p:cNvSpPr txBox="1"/>
          <p:nvPr>
            <p:custDataLst>
              <p:tags r:id="rId4"/>
            </p:custDataLst>
          </p:nvPr>
        </p:nvSpPr>
        <p:spPr>
          <a:xfrm>
            <a:off x="3080590" y="1003554"/>
            <a:ext cx="5256584" cy="3170099"/>
          </a:xfrm>
          <a:prstGeom prst="rect">
            <a:avLst/>
          </a:prstGeom>
          <a:noFill/>
        </p:spPr>
        <p:txBody>
          <a:bodyPr wrap="square" rtlCol="0">
            <a:spAutoFit/>
          </a:bodyPr>
          <a:lstStyle/>
          <a:p>
            <a:pPr marL="285750" indent="-285750">
              <a:buClr>
                <a:schemeClr val="accent3"/>
              </a:buClr>
              <a:buFont typeface="Arial" panose="020B0604020202020204" pitchFamily="34" charset="0"/>
              <a:buChar char="•"/>
            </a:pPr>
            <a:r>
              <a:rPr lang="en-US" sz="1400" dirty="0"/>
              <a:t>Counsel at Fasken to assist clients in securities matters in a litigious context or before such context arises</a:t>
            </a:r>
            <a:endParaRPr lang="fr-CA" sz="1400" dirty="0"/>
          </a:p>
          <a:p>
            <a:pPr marL="285750" indent="-285750">
              <a:buClr>
                <a:schemeClr val="accent3"/>
              </a:buClr>
              <a:buFont typeface="Arial" panose="020B0604020202020204" pitchFamily="34" charset="0"/>
              <a:buChar char="•"/>
            </a:pPr>
            <a:endParaRPr lang="fr-CA" sz="1400" dirty="0"/>
          </a:p>
          <a:p>
            <a:pPr marL="285750" indent="-285750">
              <a:buClr>
                <a:schemeClr val="accent3"/>
              </a:buClr>
              <a:buFont typeface="Arial" panose="020B0604020202020204" pitchFamily="34" charset="0"/>
              <a:buChar char="•"/>
            </a:pPr>
            <a:r>
              <a:rPr lang="en-US" sz="1400" dirty="0"/>
              <a:t>Many years of experience as a prosecutor for the AMF's Litigation Division</a:t>
            </a:r>
          </a:p>
          <a:p>
            <a:pPr marL="285750" indent="-285750">
              <a:buClr>
                <a:schemeClr val="accent3"/>
              </a:buClr>
              <a:buFont typeface="Arial" panose="020B0604020202020204" pitchFamily="34" charset="0"/>
              <a:buChar char="•"/>
            </a:pPr>
            <a:endParaRPr lang="fr-CA" sz="1400" dirty="0"/>
          </a:p>
          <a:p>
            <a:pPr marL="285750" indent="-285750">
              <a:buClr>
                <a:schemeClr val="accent3"/>
              </a:buClr>
              <a:buFont typeface="Arial" panose="020B0604020202020204" pitchFamily="34" charset="0"/>
              <a:buChar char="•"/>
            </a:pPr>
            <a:r>
              <a:rPr lang="en-CA" sz="1400" dirty="0"/>
              <a:t>Expertise in the following areas:</a:t>
            </a:r>
          </a:p>
          <a:p>
            <a:pPr marL="742950" lvl="1" indent="-285750">
              <a:buClr>
                <a:schemeClr val="accent3"/>
              </a:buClr>
              <a:buFont typeface="Courier New" panose="02070309020205020404" pitchFamily="49" charset="0"/>
              <a:buChar char="o"/>
            </a:pPr>
            <a:r>
              <a:rPr lang="en-CA" sz="1400" dirty="0"/>
              <a:t>Prevention of litigious situations</a:t>
            </a:r>
          </a:p>
          <a:p>
            <a:pPr marL="742950" lvl="1" indent="-285750">
              <a:buClr>
                <a:schemeClr val="accent3"/>
              </a:buClr>
              <a:buFont typeface="Courier New" panose="02070309020205020404" pitchFamily="49" charset="0"/>
              <a:buChar char="o"/>
            </a:pPr>
            <a:r>
              <a:rPr lang="en-CA" sz="1400" dirty="0"/>
              <a:t>Investigation</a:t>
            </a:r>
          </a:p>
          <a:p>
            <a:pPr marL="742950" lvl="1" indent="-285750">
              <a:buClr>
                <a:schemeClr val="accent3"/>
              </a:buClr>
              <a:buFont typeface="Courier New" panose="02070309020205020404" pitchFamily="49" charset="0"/>
              <a:buChar char="o"/>
            </a:pPr>
            <a:r>
              <a:rPr lang="en-CA" sz="1400" dirty="0"/>
              <a:t>Legal action</a:t>
            </a:r>
          </a:p>
          <a:p>
            <a:pPr lvl="1"/>
            <a:endParaRPr lang="fr-CA" sz="1400" dirty="0"/>
          </a:p>
          <a:p>
            <a:pPr lvl="1"/>
            <a:endParaRPr lang="fr-CA" sz="1400" dirty="0"/>
          </a:p>
          <a:p>
            <a:r>
              <a:rPr lang="fr-CA" sz="1400" dirty="0">
                <a:hlinkClick r:id="rId8"/>
              </a:rPr>
              <a:t>Mélanie Béland - Description</a:t>
            </a:r>
            <a:endParaRPr lang="fr-CA" sz="1400" dirty="0"/>
          </a:p>
          <a:p>
            <a:pPr marL="285750" indent="-285750">
              <a:buFont typeface="Arial" panose="020B0604020202020204" pitchFamily="34" charset="0"/>
              <a:buChar char="•"/>
            </a:pPr>
            <a:endParaRPr lang="fr-CA" dirty="0"/>
          </a:p>
        </p:txBody>
      </p:sp>
    </p:spTree>
    <p:extLst>
      <p:ext uri="{BB962C8B-B14F-4D97-AF65-F5344CB8AC3E}">
        <p14:creationId xmlns:p14="http://schemas.microsoft.com/office/powerpoint/2010/main" val="4091221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539552" y="1203598"/>
            <a:ext cx="8064896" cy="3312368"/>
          </a:xfrm>
        </p:spPr>
        <p:txBody>
          <a:bodyPr/>
          <a:lstStyle/>
          <a:p>
            <a:pPr marL="0" indent="0" algn="ctr">
              <a:buNone/>
            </a:pPr>
            <a:r>
              <a:rPr lang="fr-CA" b="1" dirty="0">
                <a:solidFill>
                  <a:schemeClr val="accent1"/>
                </a:solidFill>
              </a:rPr>
              <a:t>Questions?</a:t>
            </a:r>
          </a:p>
          <a:p>
            <a:pPr marL="0" lvl="1" indent="0">
              <a:buClr>
                <a:schemeClr val="accent3"/>
              </a:buClr>
              <a:buNone/>
            </a:pPr>
            <a:endParaRPr lang="fr-CA" sz="1800" dirty="0">
              <a:solidFill>
                <a:schemeClr val="tx1">
                  <a:lumMod val="50000"/>
                </a:schemeClr>
              </a:solidFill>
            </a:endParaRPr>
          </a:p>
          <a:p>
            <a:endParaRPr lang="en-CA" dirty="0"/>
          </a:p>
        </p:txBody>
      </p:sp>
      <p:sp>
        <p:nvSpPr>
          <p:cNvPr id="2" name="Espace réservé du numéro de diapositive 1"/>
          <p:cNvSpPr>
            <a:spLocks noGrp="1"/>
          </p:cNvSpPr>
          <p:nvPr>
            <p:ph type="sldNum" sz="quarter" idx="12"/>
            <p:custDataLst>
              <p:tags r:id="rId2"/>
            </p:custDataLst>
          </p:nvPr>
        </p:nvSpPr>
        <p:spPr/>
        <p:txBody>
          <a:bodyPr/>
          <a:lstStyle/>
          <a:p>
            <a:fld id="{E0E188A6-1E21-4BAD-8A7F-BEED75DF329B}" type="slidenum">
              <a:rPr lang="en-CA" smtClean="0"/>
              <a:t>18</a:t>
            </a:fld>
            <a:endParaRPr lang="en-CA"/>
          </a:p>
        </p:txBody>
      </p:sp>
    </p:spTree>
    <p:extLst>
      <p:ext uri="{BB962C8B-B14F-4D97-AF65-F5344CB8AC3E}">
        <p14:creationId xmlns:p14="http://schemas.microsoft.com/office/powerpoint/2010/main" val="3314983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martArt Placeholder 2"/>
          <p:cNvGraphicFramePr>
            <a:graphicFrameLocks noGrp="1"/>
          </p:cNvGraphicFramePr>
          <p:nvPr>
            <p:ph type="dgm" sz="quarter" idx="13"/>
            <p:custDataLst>
              <p:tags r:id="rId1"/>
            </p:custDataLst>
            <p:extLst>
              <p:ext uri="{D42A27DB-BD31-4B8C-83A1-F6EECF244321}">
                <p14:modId xmlns:p14="http://schemas.microsoft.com/office/powerpoint/2010/main" val="1549614451"/>
              </p:ext>
            </p:extLst>
          </p:nvPr>
        </p:nvGraphicFramePr>
        <p:xfrm>
          <a:off x="215516" y="411510"/>
          <a:ext cx="8712968" cy="412118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2" name="Espace réservé du numéro de diapositive 1"/>
          <p:cNvSpPr>
            <a:spLocks noGrp="1"/>
          </p:cNvSpPr>
          <p:nvPr>
            <p:ph type="sldNum" sz="quarter" idx="12"/>
            <p:custDataLst>
              <p:tags r:id="rId2"/>
            </p:custDataLst>
          </p:nvPr>
        </p:nvSpPr>
        <p:spPr/>
        <p:txBody>
          <a:bodyPr/>
          <a:lstStyle/>
          <a:p>
            <a:fld id="{E0E188A6-1E21-4BAD-8A7F-BEED75DF329B}" type="slidenum">
              <a:rPr lang="en-CA" noProof="0" smtClean="0"/>
              <a:t>19</a:t>
            </a:fld>
            <a:endParaRPr lang="en-CA" noProof="0" dirty="0"/>
          </a:p>
        </p:txBody>
      </p:sp>
    </p:spTree>
    <p:extLst>
      <p:ext uri="{BB962C8B-B14F-4D97-AF65-F5344CB8AC3E}">
        <p14:creationId xmlns:p14="http://schemas.microsoft.com/office/powerpoint/2010/main" val="3180612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0F4F-63DB-492C-8ACD-B6BC4D0D9B75}"/>
              </a:ext>
            </a:extLst>
          </p:cNvPr>
          <p:cNvSpPr>
            <a:spLocks noGrp="1"/>
          </p:cNvSpPr>
          <p:nvPr>
            <p:ph type="title"/>
            <p:custDataLst>
              <p:tags r:id="rId1"/>
            </p:custDataLst>
          </p:nvPr>
        </p:nvSpPr>
        <p:spPr/>
        <p:txBody>
          <a:bodyPr/>
          <a:lstStyle/>
          <a:p>
            <a:r>
              <a:rPr lang="en-CA" sz="2400" dirty="0"/>
              <a:t>OVERVIEW OF THE PRESENTATION</a:t>
            </a:r>
            <a:r>
              <a:rPr lang="en-CA" sz="2800" dirty="0"/>
              <a:t>	</a:t>
            </a:r>
          </a:p>
        </p:txBody>
      </p:sp>
      <p:sp>
        <p:nvSpPr>
          <p:cNvPr id="3" name="Content Placeholder 2">
            <a:extLst>
              <a:ext uri="{FF2B5EF4-FFF2-40B4-BE49-F238E27FC236}">
                <a16:creationId xmlns:a16="http://schemas.microsoft.com/office/drawing/2014/main" id="{1461F973-6364-44AF-BF2D-533DD2221B1B}"/>
              </a:ext>
            </a:extLst>
          </p:cNvPr>
          <p:cNvSpPr>
            <a:spLocks noGrp="1"/>
          </p:cNvSpPr>
          <p:nvPr>
            <p:ph idx="1"/>
            <p:custDataLst>
              <p:tags r:id="rId2"/>
            </p:custDataLst>
          </p:nvPr>
        </p:nvSpPr>
        <p:spPr/>
        <p:txBody>
          <a:bodyPr/>
          <a:lstStyle/>
          <a:p>
            <a:pPr marL="571500" indent="-571500">
              <a:buFont typeface="+mj-lt"/>
              <a:buAutoNum type="romanUcPeriod"/>
            </a:pPr>
            <a:r>
              <a:rPr lang="en-CA" sz="2400" dirty="0"/>
              <a:t>PART I: </a:t>
            </a:r>
            <a:r>
              <a:rPr lang="en-CA" sz="2400" i="1" dirty="0"/>
              <a:t>Charter of the French Language</a:t>
            </a:r>
            <a:r>
              <a:rPr lang="en-CA" sz="2400" dirty="0"/>
              <a:t> : Impacts of Act 96 </a:t>
            </a:r>
            <a:r>
              <a:rPr lang="en-CA" sz="2000" dirty="0"/>
              <a:t>– </a:t>
            </a:r>
            <a:r>
              <a:rPr lang="fr-FR" sz="2000" i="1" dirty="0"/>
              <a:t>An </a:t>
            </a:r>
            <a:r>
              <a:rPr lang="fr-FR" sz="2000" i="1" dirty="0" err="1"/>
              <a:t>Act</a:t>
            </a:r>
            <a:r>
              <a:rPr lang="fr-FR" sz="2000" i="1" dirty="0"/>
              <a:t> </a:t>
            </a:r>
            <a:r>
              <a:rPr lang="fr-FR" sz="2000" i="1" dirty="0" err="1"/>
              <a:t>respecting</a:t>
            </a:r>
            <a:r>
              <a:rPr lang="fr-FR" sz="2000" i="1" dirty="0"/>
              <a:t> French, the official and </a:t>
            </a:r>
            <a:r>
              <a:rPr lang="fr-FR" sz="2000" i="1" dirty="0" err="1"/>
              <a:t>common</a:t>
            </a:r>
            <a:r>
              <a:rPr lang="fr-FR" sz="2000" i="1" dirty="0"/>
              <a:t> </a:t>
            </a:r>
            <a:r>
              <a:rPr lang="fr-FR" sz="2000" i="1" dirty="0" err="1"/>
              <a:t>language</a:t>
            </a:r>
            <a:r>
              <a:rPr lang="fr-FR" sz="2000" i="1" dirty="0"/>
              <a:t> of Québec</a:t>
            </a:r>
            <a:endParaRPr lang="en-CA" sz="2000" i="1" dirty="0"/>
          </a:p>
          <a:p>
            <a:pPr marL="571500" indent="-571500">
              <a:buFont typeface="+mj-lt"/>
              <a:buAutoNum type="romanUcPeriod"/>
            </a:pPr>
            <a:r>
              <a:rPr lang="en-CA" sz="2400" dirty="0"/>
              <a:t>PART II: Act 25 – </a:t>
            </a:r>
            <a:r>
              <a:rPr lang="en-CA" sz="2400" i="1" dirty="0"/>
              <a:t>An Act to modernize legislative provisions as regards the protection of personal information</a:t>
            </a:r>
          </a:p>
          <a:p>
            <a:pPr marL="571500" indent="-571500">
              <a:buFont typeface="+mj-lt"/>
              <a:buAutoNum type="romanUcPeriod"/>
            </a:pPr>
            <a:r>
              <a:rPr lang="en-CA" sz="2400" dirty="0"/>
              <a:t>PART III: AMF &amp; OSC Targeted Reviews</a:t>
            </a:r>
          </a:p>
        </p:txBody>
      </p:sp>
      <p:sp>
        <p:nvSpPr>
          <p:cNvPr id="4" name="Slide Number Placeholder 3">
            <a:extLst>
              <a:ext uri="{FF2B5EF4-FFF2-40B4-BE49-F238E27FC236}">
                <a16:creationId xmlns:a16="http://schemas.microsoft.com/office/drawing/2014/main" id="{EB6BA4B2-FFEF-4232-9E5F-865FE6093F2F}"/>
              </a:ext>
            </a:extLst>
          </p:cNvPr>
          <p:cNvSpPr>
            <a:spLocks noGrp="1"/>
          </p:cNvSpPr>
          <p:nvPr>
            <p:ph type="sldNum" sz="quarter" idx="12"/>
            <p:custDataLst>
              <p:tags r:id="rId3"/>
            </p:custDataLst>
          </p:nvPr>
        </p:nvSpPr>
        <p:spPr/>
        <p:txBody>
          <a:bodyPr/>
          <a:lstStyle/>
          <a:p>
            <a:fld id="{E0E188A6-1E21-4BAD-8A7F-BEED75DF329B}" type="slidenum">
              <a:rPr lang="en-CA" smtClean="0"/>
              <a:t>2</a:t>
            </a:fld>
            <a:endParaRPr lang="en-CA"/>
          </a:p>
        </p:txBody>
      </p:sp>
    </p:spTree>
    <p:extLst>
      <p:ext uri="{BB962C8B-B14F-4D97-AF65-F5344CB8AC3E}">
        <p14:creationId xmlns:p14="http://schemas.microsoft.com/office/powerpoint/2010/main" val="4199535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custDataLst>
              <p:tags r:id="rId1"/>
            </p:custDataLst>
          </p:nvPr>
        </p:nvSpPr>
        <p:spPr/>
        <p:txBody>
          <a:bodyPr/>
          <a:lstStyle/>
          <a:p>
            <a:fld id="{E0E188A6-1E21-4BAD-8A7F-BEED75DF329B}" type="slidenum">
              <a:rPr lang="en-CA" smtClean="0"/>
              <a:t>20</a:t>
            </a:fld>
            <a:endParaRPr lang="en-CA"/>
          </a:p>
        </p:txBody>
      </p:sp>
    </p:spTree>
    <p:extLst>
      <p:ext uri="{BB962C8B-B14F-4D97-AF65-F5344CB8AC3E}">
        <p14:creationId xmlns:p14="http://schemas.microsoft.com/office/powerpoint/2010/main" val="1918492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AF514-6AF1-4CF7-B560-F057262AC544}"/>
              </a:ext>
            </a:extLst>
          </p:cNvPr>
          <p:cNvSpPr>
            <a:spLocks noGrp="1"/>
          </p:cNvSpPr>
          <p:nvPr>
            <p:ph type="title"/>
            <p:custDataLst>
              <p:tags r:id="rId1"/>
            </p:custDataLst>
          </p:nvPr>
        </p:nvSpPr>
        <p:spPr/>
        <p:txBody>
          <a:bodyPr>
            <a:noAutofit/>
          </a:bodyPr>
          <a:lstStyle/>
          <a:p>
            <a:r>
              <a:rPr lang="en-US" sz="2400" dirty="0"/>
              <a:t>PART I. </a:t>
            </a:r>
            <a:r>
              <a:rPr lang="en-US" sz="2400" i="1" dirty="0"/>
              <a:t>Charter of the French Language</a:t>
            </a:r>
            <a:r>
              <a:rPr lang="en-US" sz="2400" dirty="0"/>
              <a:t> : </a:t>
            </a:r>
            <a:r>
              <a:rPr lang="en-US" sz="2000" dirty="0"/>
              <a:t>Impacts of Act 96 – </a:t>
            </a:r>
            <a:r>
              <a:rPr lang="en-US" sz="2000" i="1" dirty="0"/>
              <a:t>An Act respecting French, the official and common language of Québec</a:t>
            </a:r>
            <a:endParaRPr lang="en-CA" sz="2000" i="1" dirty="0"/>
          </a:p>
        </p:txBody>
      </p:sp>
      <p:sp>
        <p:nvSpPr>
          <p:cNvPr id="4" name="Slide Number Placeholder 3">
            <a:extLst>
              <a:ext uri="{FF2B5EF4-FFF2-40B4-BE49-F238E27FC236}">
                <a16:creationId xmlns:a16="http://schemas.microsoft.com/office/drawing/2014/main" id="{A832FED0-5E52-4626-9D19-EEB9A5546642}"/>
              </a:ext>
            </a:extLst>
          </p:cNvPr>
          <p:cNvSpPr>
            <a:spLocks noGrp="1"/>
          </p:cNvSpPr>
          <p:nvPr>
            <p:ph type="sldNum" sz="quarter" idx="12"/>
            <p:custDataLst>
              <p:tags r:id="rId2"/>
            </p:custDataLst>
          </p:nvPr>
        </p:nvSpPr>
        <p:spPr/>
        <p:txBody>
          <a:bodyPr/>
          <a:lstStyle/>
          <a:p>
            <a:fld id="{E0E188A6-1E21-4BAD-8A7F-BEED75DF329B}" type="slidenum">
              <a:rPr lang="en-CA" smtClean="0"/>
              <a:t>3</a:t>
            </a:fld>
            <a:endParaRPr lang="en-CA"/>
          </a:p>
        </p:txBody>
      </p:sp>
    </p:spTree>
    <p:extLst>
      <p:ext uri="{BB962C8B-B14F-4D97-AF65-F5344CB8AC3E}">
        <p14:creationId xmlns:p14="http://schemas.microsoft.com/office/powerpoint/2010/main" val="2010039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6256-C549-45A3-A8BA-39033E2C4197}"/>
              </a:ext>
            </a:extLst>
          </p:cNvPr>
          <p:cNvSpPr>
            <a:spLocks noGrp="1"/>
          </p:cNvSpPr>
          <p:nvPr>
            <p:ph type="title"/>
            <p:custDataLst>
              <p:tags r:id="rId1"/>
            </p:custDataLst>
          </p:nvPr>
        </p:nvSpPr>
        <p:spPr/>
        <p:txBody>
          <a:bodyPr/>
          <a:lstStyle/>
          <a:p>
            <a:r>
              <a:rPr lang="en-CA" sz="2400" dirty="0"/>
              <a:t>AMENDMENT TO SECTION 41 OF THE CHARTER</a:t>
            </a:r>
          </a:p>
        </p:txBody>
      </p:sp>
      <p:sp>
        <p:nvSpPr>
          <p:cNvPr id="3" name="Content Placeholder 2">
            <a:extLst>
              <a:ext uri="{FF2B5EF4-FFF2-40B4-BE49-F238E27FC236}">
                <a16:creationId xmlns:a16="http://schemas.microsoft.com/office/drawing/2014/main" id="{0F4D6B48-D380-4C3D-96B8-25DD2B340DB8}"/>
              </a:ext>
            </a:extLst>
          </p:cNvPr>
          <p:cNvSpPr>
            <a:spLocks noGrp="1"/>
          </p:cNvSpPr>
          <p:nvPr>
            <p:ph idx="1"/>
            <p:custDataLst>
              <p:tags r:id="rId2"/>
            </p:custDataLst>
          </p:nvPr>
        </p:nvSpPr>
        <p:spPr>
          <a:xfrm>
            <a:off x="575556" y="771550"/>
            <a:ext cx="7992888" cy="3168352"/>
          </a:xfrm>
        </p:spPr>
        <p:txBody>
          <a:bodyPr/>
          <a:lstStyle/>
          <a:p>
            <a:pPr marL="0" indent="0" algn="just">
              <a:buNone/>
            </a:pPr>
            <a:r>
              <a:rPr lang="fr-FR" sz="1000" b="0" i="0" u="none" strike="noStrike" baseline="0" dirty="0"/>
              <a:t>41. </a:t>
            </a:r>
            <a:r>
              <a:rPr lang="fr-FR" sz="1000" b="0" i="0" u="none" strike="noStrike" baseline="0" dirty="0" err="1"/>
              <a:t>Every</a:t>
            </a:r>
            <a:r>
              <a:rPr lang="fr-FR" sz="1000" b="0" i="0" u="none" strike="noStrike" baseline="0" dirty="0"/>
              <a:t> employer </a:t>
            </a:r>
            <a:r>
              <a:rPr lang="fr-FR" sz="1000" b="0" i="0" u="none" strike="noStrike" baseline="0" dirty="0" err="1"/>
              <a:t>shall</a:t>
            </a:r>
            <a:r>
              <a:rPr lang="fr-FR" sz="1000" b="0" i="0" u="none" strike="noStrike" baseline="0" dirty="0"/>
              <a:t> </a:t>
            </a:r>
            <a:r>
              <a:rPr lang="en-US" sz="1000" b="0" i="0" u="sng" strike="noStrike" baseline="0" dirty="0">
                <a:solidFill>
                  <a:srgbClr val="0070C0"/>
                </a:solidFill>
              </a:rPr>
              <a:t>respect the worker’s right to carry on his activities in French; therefore, the employer is required, in particular</a:t>
            </a:r>
            <a:r>
              <a:rPr lang="en-CA" sz="1000" b="0" i="0" u="none" strike="noStrike" baseline="0" dirty="0"/>
              <a:t> </a:t>
            </a:r>
            <a:r>
              <a:rPr lang="en-US" sz="1000" b="0" i="0" u="none" strike="sngStrike" baseline="0" dirty="0">
                <a:solidFill>
                  <a:srgbClr val="FF0000"/>
                </a:solidFill>
              </a:rPr>
              <a:t>draw up his written communications to his staff in the official language. He shall draw up and publish his offers of employment or promotion in French</a:t>
            </a:r>
            <a:r>
              <a:rPr lang="en-CA" sz="1000" b="0" i="0" u="none" strike="noStrike" baseline="0" dirty="0"/>
              <a:t>:</a:t>
            </a:r>
          </a:p>
          <a:p>
            <a:pPr marL="273050" lvl="1" indent="0" algn="just">
              <a:buNone/>
            </a:pPr>
            <a:r>
              <a:rPr lang="fr-FR" sz="1000" u="sng" dirty="0">
                <a:solidFill>
                  <a:srgbClr val="0070C0"/>
                </a:solidFill>
              </a:rPr>
              <a:t>1° </a:t>
            </a:r>
            <a:r>
              <a:rPr lang="en-US" sz="1000" b="1" u="sng" dirty="0">
                <a:solidFill>
                  <a:srgbClr val="0070C0"/>
                </a:solidFill>
              </a:rPr>
              <a:t>to see that any offer of employment, transfer or promotion the employer publishes is in French;</a:t>
            </a:r>
          </a:p>
          <a:p>
            <a:pPr marL="273050" lvl="1" indent="0" algn="just">
              <a:buNone/>
            </a:pPr>
            <a:r>
              <a:rPr lang="fr-FR" sz="1000" u="sng" dirty="0">
                <a:solidFill>
                  <a:srgbClr val="0070C0"/>
                </a:solidFill>
              </a:rPr>
              <a:t>2° </a:t>
            </a:r>
            <a:r>
              <a:rPr lang="en-US" sz="1000" b="1" u="sng" dirty="0">
                <a:solidFill>
                  <a:srgbClr val="0070C0"/>
                </a:solidFill>
              </a:rPr>
              <a:t>to see that any individual employment contract the employer enters into in writing is drawn up in French;</a:t>
            </a:r>
            <a:endParaRPr lang="fr-FR" sz="1000" u="sng" dirty="0">
              <a:solidFill>
                <a:srgbClr val="0070C0"/>
              </a:solidFill>
            </a:endParaRPr>
          </a:p>
          <a:p>
            <a:pPr marL="273050" lvl="1" indent="0" algn="just">
              <a:buNone/>
            </a:pPr>
            <a:r>
              <a:rPr lang="fr-FR" sz="1000" u="sng" dirty="0">
                <a:solidFill>
                  <a:srgbClr val="0070C0"/>
                </a:solidFill>
              </a:rPr>
              <a:t>3° </a:t>
            </a:r>
            <a:r>
              <a:rPr lang="en-US" sz="1000" u="sng" dirty="0">
                <a:solidFill>
                  <a:srgbClr val="0070C0"/>
                </a:solidFill>
              </a:rPr>
              <a:t>to use French in written communications, even those after termination of the employment relationship, with all or part of the staff, a worker in particular or an association of workers representing all or part of the staff; and</a:t>
            </a:r>
            <a:r>
              <a:rPr lang="fr-FR" sz="1000" u="sng" dirty="0">
                <a:solidFill>
                  <a:srgbClr val="0070C0"/>
                </a:solidFill>
              </a:rPr>
              <a:t>;</a:t>
            </a:r>
          </a:p>
          <a:p>
            <a:pPr marL="273050" lvl="1" indent="0" algn="just">
              <a:buNone/>
            </a:pPr>
            <a:r>
              <a:rPr lang="fr-FR" sz="1000" u="sng" dirty="0">
                <a:solidFill>
                  <a:srgbClr val="0070C0"/>
                </a:solidFill>
              </a:rPr>
              <a:t>4° </a:t>
            </a:r>
            <a:r>
              <a:rPr lang="en-US" sz="1000" u="sng" dirty="0">
                <a:solidFill>
                  <a:srgbClr val="0070C0"/>
                </a:solidFill>
              </a:rPr>
              <a:t>to see that the documents below that the employer makes available are drawn up in French and, if also available in another language, see that the French version is available on terms that are at least as </a:t>
            </a:r>
            <a:r>
              <a:rPr lang="en-US" sz="1000" u="sng" dirty="0" err="1">
                <a:solidFill>
                  <a:srgbClr val="0070C0"/>
                </a:solidFill>
              </a:rPr>
              <a:t>favourable</a:t>
            </a:r>
            <a:r>
              <a:rPr lang="fr-FR" sz="1000" u="sng" dirty="0">
                <a:solidFill>
                  <a:srgbClr val="0070C0"/>
                </a:solidFill>
              </a:rPr>
              <a:t> : </a:t>
            </a:r>
          </a:p>
          <a:p>
            <a:pPr marL="539750" lvl="2" indent="0" algn="just">
              <a:buNone/>
            </a:pPr>
            <a:r>
              <a:rPr lang="fr-FR" sz="1000" u="sng" dirty="0">
                <a:solidFill>
                  <a:srgbClr val="0070C0"/>
                </a:solidFill>
              </a:rPr>
              <a:t>a) </a:t>
            </a:r>
            <a:r>
              <a:rPr lang="en-US" sz="1000" u="sng" dirty="0">
                <a:solidFill>
                  <a:srgbClr val="0070C0"/>
                </a:solidFill>
              </a:rPr>
              <a:t>employment application forms;</a:t>
            </a:r>
          </a:p>
          <a:p>
            <a:pPr marL="539750" lvl="2" indent="0" algn="just">
              <a:buNone/>
            </a:pPr>
            <a:r>
              <a:rPr lang="en-US" sz="1000" b="1" u="sng" dirty="0">
                <a:solidFill>
                  <a:srgbClr val="0070C0"/>
                </a:solidFill>
              </a:rPr>
              <a:t>(b) documents relating to conditions of employment; and</a:t>
            </a:r>
          </a:p>
          <a:p>
            <a:pPr marL="539750" lvl="2" indent="0" algn="just">
              <a:buNone/>
            </a:pPr>
            <a:r>
              <a:rPr lang="en-US" sz="1000" u="sng" dirty="0">
                <a:solidFill>
                  <a:srgbClr val="0070C0"/>
                </a:solidFill>
              </a:rPr>
              <a:t>(c) training documents produced for the staff</a:t>
            </a:r>
            <a:r>
              <a:rPr lang="fr-FR" sz="1000" u="sng" dirty="0">
                <a:solidFill>
                  <a:srgbClr val="0070C0"/>
                </a:solidFill>
              </a:rPr>
              <a:t>.</a:t>
            </a:r>
          </a:p>
          <a:p>
            <a:pPr marL="0" indent="0" algn="just">
              <a:buNone/>
            </a:pPr>
            <a:r>
              <a:rPr lang="en-US" sz="1000" u="sng" dirty="0">
                <a:solidFill>
                  <a:srgbClr val="0070C0"/>
                </a:solidFill>
              </a:rPr>
              <a:t>Despite subparagraph 2 of the first paragraph, the parties to an individual employment contract that is a contract of adhesion may be bound only by its version in a language other than French if, after examining its French version, such is their express wish. In the other cases, an individual employment contract may be drawn up exclusively in a language other than French at the express wish of the parties</a:t>
            </a:r>
            <a:r>
              <a:rPr lang="fr-FR" sz="1000" u="sng" dirty="0">
                <a:solidFill>
                  <a:srgbClr val="0070C0"/>
                </a:solidFill>
              </a:rPr>
              <a:t>.</a:t>
            </a:r>
          </a:p>
          <a:p>
            <a:pPr marL="0" indent="0" algn="just">
              <a:buNone/>
            </a:pPr>
            <a:r>
              <a:rPr lang="en-US" sz="1000" u="sng" dirty="0">
                <a:solidFill>
                  <a:srgbClr val="0070C0"/>
                </a:solidFill>
              </a:rPr>
              <a:t>Despite subparagraph 3 of the first paragraph, the employer may communicate in writing with a worker exclusively in a language other than French if the latter has so requested</a:t>
            </a:r>
            <a:r>
              <a:rPr lang="fr-FR" sz="1000" u="sng" dirty="0">
                <a:solidFill>
                  <a:srgbClr val="0070C0"/>
                </a:solidFill>
              </a:rPr>
              <a:t>.</a:t>
            </a:r>
            <a:endParaRPr lang="en-CA" sz="1000" u="sng" dirty="0">
              <a:solidFill>
                <a:srgbClr val="0070C0"/>
              </a:solidFill>
            </a:endParaRPr>
          </a:p>
          <a:p>
            <a:pPr marL="539750" lvl="2" indent="0" algn="just">
              <a:buNone/>
            </a:pPr>
            <a:endParaRPr lang="fr-FR" sz="1000" u="sng" dirty="0">
              <a:solidFill>
                <a:srgbClr val="0070C0"/>
              </a:solidFill>
            </a:endParaRPr>
          </a:p>
        </p:txBody>
      </p:sp>
      <p:sp>
        <p:nvSpPr>
          <p:cNvPr id="4" name="Slide Number Placeholder 3">
            <a:extLst>
              <a:ext uri="{FF2B5EF4-FFF2-40B4-BE49-F238E27FC236}">
                <a16:creationId xmlns:a16="http://schemas.microsoft.com/office/drawing/2014/main" id="{DCD9AA73-D957-45D8-A12A-F5DA0C6CD0E0}"/>
              </a:ext>
            </a:extLst>
          </p:cNvPr>
          <p:cNvSpPr>
            <a:spLocks noGrp="1"/>
          </p:cNvSpPr>
          <p:nvPr>
            <p:ph type="sldNum" sz="quarter" idx="12"/>
            <p:custDataLst>
              <p:tags r:id="rId3"/>
            </p:custDataLst>
          </p:nvPr>
        </p:nvSpPr>
        <p:spPr/>
        <p:txBody>
          <a:bodyPr/>
          <a:lstStyle/>
          <a:p>
            <a:fld id="{E0E188A6-1E21-4BAD-8A7F-BEED75DF329B}" type="slidenum">
              <a:rPr lang="en-CA" smtClean="0"/>
              <a:t>4</a:t>
            </a:fld>
            <a:endParaRPr lang="en-CA"/>
          </a:p>
        </p:txBody>
      </p:sp>
    </p:spTree>
    <p:extLst>
      <p:ext uri="{BB962C8B-B14F-4D97-AF65-F5344CB8AC3E}">
        <p14:creationId xmlns:p14="http://schemas.microsoft.com/office/powerpoint/2010/main" val="3732793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D6256-C549-45A3-A8BA-39033E2C4197}"/>
              </a:ext>
            </a:extLst>
          </p:cNvPr>
          <p:cNvSpPr>
            <a:spLocks noGrp="1"/>
          </p:cNvSpPr>
          <p:nvPr>
            <p:ph type="title"/>
            <p:custDataLst>
              <p:tags r:id="rId1"/>
            </p:custDataLst>
          </p:nvPr>
        </p:nvSpPr>
        <p:spPr/>
        <p:txBody>
          <a:bodyPr/>
          <a:lstStyle/>
          <a:p>
            <a:r>
              <a:rPr lang="en-CA" sz="2400" dirty="0"/>
              <a:t>SECTION 186 OF ACT 96 - </a:t>
            </a:r>
            <a:r>
              <a:rPr lang="en-US" sz="2400" i="1" dirty="0"/>
              <a:t>An Act respecting French, the official and common language of Québec</a:t>
            </a:r>
            <a:endParaRPr lang="en-CA" sz="2400" dirty="0"/>
          </a:p>
        </p:txBody>
      </p:sp>
      <p:sp>
        <p:nvSpPr>
          <p:cNvPr id="3" name="Content Placeholder 2">
            <a:extLst>
              <a:ext uri="{FF2B5EF4-FFF2-40B4-BE49-F238E27FC236}">
                <a16:creationId xmlns:a16="http://schemas.microsoft.com/office/drawing/2014/main" id="{0F4D6B48-D380-4C3D-96B8-25DD2B340DB8}"/>
              </a:ext>
            </a:extLst>
          </p:cNvPr>
          <p:cNvSpPr>
            <a:spLocks noGrp="1"/>
          </p:cNvSpPr>
          <p:nvPr>
            <p:ph idx="1"/>
            <p:custDataLst>
              <p:tags r:id="rId2"/>
            </p:custDataLst>
          </p:nvPr>
        </p:nvSpPr>
        <p:spPr>
          <a:xfrm>
            <a:off x="575556" y="1246603"/>
            <a:ext cx="7992888" cy="3168352"/>
          </a:xfrm>
        </p:spPr>
        <p:txBody>
          <a:bodyPr/>
          <a:lstStyle/>
          <a:p>
            <a:pPr marL="0" indent="0" algn="just">
              <a:buNone/>
            </a:pPr>
            <a:r>
              <a:rPr lang="fr-FR" sz="1000" dirty="0"/>
              <a:t>186</a:t>
            </a:r>
            <a:r>
              <a:rPr lang="fr-FR" sz="1000" b="0" i="0" u="none" strike="noStrike" baseline="0" dirty="0"/>
              <a:t>. </a:t>
            </a:r>
            <a:r>
              <a:rPr lang="en-US" sz="1000" b="0" i="0" u="none" strike="noStrike" baseline="0" dirty="0"/>
              <a:t>Subject to section 62.4 of the Act respecting occupational health and safety (chapter S-2.1), if a document referred to in subparagraph 4 of the first paragraph of section 41 of the Charter of the French language, amended by section 29, was made available only in a language other than French, before 1 June 2022</a:t>
            </a:r>
            <a:r>
              <a:rPr lang="en-US" sz="1000" b="1" i="0" u="none" strike="noStrike" baseline="0" dirty="0"/>
              <a:t>, its French version may be made available within 12 months after that date</a:t>
            </a:r>
            <a:r>
              <a:rPr lang="en-US" sz="1000" b="0" i="0" u="none" strike="noStrike" baseline="0" dirty="0"/>
              <a:t>. During that period, the employer may continue to make the document available only in the other language.</a:t>
            </a:r>
            <a:endParaRPr lang="fr-FR" sz="1000" u="sng" dirty="0">
              <a:solidFill>
                <a:srgbClr val="0070C0"/>
              </a:solidFill>
            </a:endParaRPr>
          </a:p>
        </p:txBody>
      </p:sp>
      <p:sp>
        <p:nvSpPr>
          <p:cNvPr id="4" name="Slide Number Placeholder 3">
            <a:extLst>
              <a:ext uri="{FF2B5EF4-FFF2-40B4-BE49-F238E27FC236}">
                <a16:creationId xmlns:a16="http://schemas.microsoft.com/office/drawing/2014/main" id="{DCD9AA73-D957-45D8-A12A-F5DA0C6CD0E0}"/>
              </a:ext>
            </a:extLst>
          </p:cNvPr>
          <p:cNvSpPr>
            <a:spLocks noGrp="1"/>
          </p:cNvSpPr>
          <p:nvPr>
            <p:ph type="sldNum" sz="quarter" idx="12"/>
            <p:custDataLst>
              <p:tags r:id="rId3"/>
            </p:custDataLst>
          </p:nvPr>
        </p:nvSpPr>
        <p:spPr/>
        <p:txBody>
          <a:bodyPr/>
          <a:lstStyle/>
          <a:p>
            <a:fld id="{E0E188A6-1E21-4BAD-8A7F-BEED75DF329B}" type="slidenum">
              <a:rPr lang="en-CA" smtClean="0"/>
              <a:t>5</a:t>
            </a:fld>
            <a:endParaRPr lang="en-CA"/>
          </a:p>
        </p:txBody>
      </p:sp>
    </p:spTree>
    <p:extLst>
      <p:ext uri="{BB962C8B-B14F-4D97-AF65-F5344CB8AC3E}">
        <p14:creationId xmlns:p14="http://schemas.microsoft.com/office/powerpoint/2010/main" val="1126058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2425-C586-436B-BE92-97FA78AF064E}"/>
              </a:ext>
            </a:extLst>
          </p:cNvPr>
          <p:cNvSpPr>
            <a:spLocks noGrp="1"/>
          </p:cNvSpPr>
          <p:nvPr>
            <p:ph type="title"/>
            <p:custDataLst>
              <p:tags r:id="rId1"/>
            </p:custDataLst>
          </p:nvPr>
        </p:nvSpPr>
        <p:spPr>
          <a:xfrm>
            <a:off x="755576" y="267495"/>
            <a:ext cx="7992888" cy="504055"/>
          </a:xfrm>
        </p:spPr>
        <p:txBody>
          <a:bodyPr/>
          <a:lstStyle/>
          <a:p>
            <a:r>
              <a:rPr lang="en-CA" sz="2400" dirty="0"/>
              <a:t>AMENDMENT TO SECTION 55 OF THE CHARTER</a:t>
            </a:r>
          </a:p>
        </p:txBody>
      </p:sp>
      <p:sp>
        <p:nvSpPr>
          <p:cNvPr id="3" name="Content Placeholder 2">
            <a:extLst>
              <a:ext uri="{FF2B5EF4-FFF2-40B4-BE49-F238E27FC236}">
                <a16:creationId xmlns:a16="http://schemas.microsoft.com/office/drawing/2014/main" id="{4CBCA4E4-A7CD-4EBB-83D9-2CCC11E8834D}"/>
              </a:ext>
            </a:extLst>
          </p:cNvPr>
          <p:cNvSpPr>
            <a:spLocks noGrp="1"/>
          </p:cNvSpPr>
          <p:nvPr>
            <p:ph idx="1"/>
            <p:custDataLst>
              <p:tags r:id="rId2"/>
            </p:custDataLst>
          </p:nvPr>
        </p:nvSpPr>
        <p:spPr>
          <a:xfrm>
            <a:off x="575556" y="771550"/>
            <a:ext cx="7992888" cy="3312368"/>
          </a:xfrm>
        </p:spPr>
        <p:txBody>
          <a:bodyPr/>
          <a:lstStyle/>
          <a:p>
            <a:pPr marL="0" indent="0" algn="just">
              <a:buNone/>
            </a:pPr>
            <a:r>
              <a:rPr lang="fr-FR" sz="1000" b="0" i="0" u="none" strike="noStrike" baseline="0" dirty="0"/>
              <a:t>55. </a:t>
            </a:r>
            <a:r>
              <a:rPr lang="en-US" sz="1000" b="1" i="0" u="none" strike="noStrike" baseline="0" dirty="0"/>
              <a:t>Contracts pre-determined by one party</a:t>
            </a:r>
            <a:r>
              <a:rPr lang="fr-FR" sz="1000" b="0" i="0" u="none" strike="noStrike" baseline="0" dirty="0"/>
              <a:t>, </a:t>
            </a:r>
            <a:r>
              <a:rPr lang="en-US" sz="1000" b="0" i="0" u="none" strike="sngStrike" baseline="0" dirty="0">
                <a:solidFill>
                  <a:srgbClr val="FF0000"/>
                </a:solidFill>
              </a:rPr>
              <a:t>contracts containing printed standard clauses</a:t>
            </a:r>
            <a:r>
              <a:rPr lang="fr-CA" sz="1000" b="0" i="0" u="none" strike="sngStrike" baseline="0" dirty="0">
                <a:solidFill>
                  <a:srgbClr val="FF0000"/>
                </a:solidFill>
              </a:rPr>
              <a:t>,</a:t>
            </a:r>
            <a:r>
              <a:rPr lang="fr-CA" sz="1000" b="0" i="0" u="none" strike="noStrike" baseline="0" dirty="0"/>
              <a:t> </a:t>
            </a:r>
            <a:r>
              <a:rPr lang="en-US" sz="1000" b="1" i="0" u="none" strike="noStrike" baseline="0" dirty="0"/>
              <a:t>and the related documents, must be drawn up in French.</a:t>
            </a:r>
            <a:r>
              <a:rPr lang="fr-FR" sz="1000" b="0" i="0" u="none" strike="noStrike" baseline="0" dirty="0"/>
              <a:t> </a:t>
            </a:r>
            <a:r>
              <a:rPr lang="en-US" sz="1000" b="0" i="0" u="sng" strike="noStrike" baseline="0" dirty="0">
                <a:solidFill>
                  <a:srgbClr val="0070C0"/>
                </a:solidFill>
              </a:rPr>
              <a:t>The parties to such a contract may be bound only by its version in a language other than French if, </a:t>
            </a:r>
            <a:r>
              <a:rPr lang="en-US" sz="1000" b="1" i="0" u="sng" strike="noStrike" baseline="0" dirty="0">
                <a:solidFill>
                  <a:srgbClr val="0070C0"/>
                </a:solidFill>
              </a:rPr>
              <a:t>after its French version has been remitted to the adhering party</a:t>
            </a:r>
            <a:r>
              <a:rPr lang="en-US" sz="1000" b="0" i="0" u="sng" strike="noStrike" baseline="0" dirty="0">
                <a:solidFill>
                  <a:srgbClr val="0070C0"/>
                </a:solidFill>
              </a:rPr>
              <a:t>, such is their express wish. The documents related to the contract may then be drawn up exclusively in that other language.</a:t>
            </a:r>
            <a:r>
              <a:rPr lang="fr-FR" sz="1000" b="0" i="0" u="none" strike="noStrike" baseline="0" dirty="0"/>
              <a:t>. </a:t>
            </a:r>
            <a:r>
              <a:rPr lang="en-US" sz="1000" b="0" i="0" u="none" strike="sngStrike" baseline="0" dirty="0">
                <a:solidFill>
                  <a:srgbClr val="FF0000"/>
                </a:solidFill>
              </a:rPr>
              <a:t>They may be drawn up in another language as well at the express wish of the parties.</a:t>
            </a:r>
          </a:p>
          <a:p>
            <a:pPr marL="0" indent="0" algn="just">
              <a:buNone/>
            </a:pPr>
            <a:r>
              <a:rPr lang="en-US" sz="1000" b="0" i="0" u="sng" strike="noStrike" baseline="0" dirty="0">
                <a:solidFill>
                  <a:srgbClr val="0070C0"/>
                </a:solidFill>
              </a:rPr>
              <a:t>No party may, unless the French version of the contract referred to in the first paragraph has been given to the other party and that party has explicitly expressed willingness in that regard,</a:t>
            </a:r>
            <a:endParaRPr lang="fr-FR" sz="1000" b="0" i="0" u="sng" strike="noStrike" baseline="0" dirty="0">
              <a:solidFill>
                <a:srgbClr val="0070C0"/>
              </a:solidFill>
            </a:endParaRPr>
          </a:p>
          <a:p>
            <a:pPr marL="273050" lvl="1" indent="0" algn="just">
              <a:buNone/>
            </a:pPr>
            <a:r>
              <a:rPr lang="fr-FR" sz="1000" b="0" i="0" u="sng" strike="noStrike" baseline="0" dirty="0">
                <a:solidFill>
                  <a:srgbClr val="0070C0"/>
                </a:solidFill>
              </a:rPr>
              <a:t>1° </a:t>
            </a:r>
            <a:r>
              <a:rPr lang="en-US" sz="1000" b="0" i="0" u="sng" strike="noStrike" baseline="0" dirty="0">
                <a:solidFill>
                  <a:srgbClr val="0070C0"/>
                </a:solidFill>
              </a:rPr>
              <a:t>make the other party adhere to a contract of adhesion drawn up in a language other than French;</a:t>
            </a:r>
          </a:p>
          <a:p>
            <a:pPr marL="273050" lvl="1" indent="0" algn="just">
              <a:buNone/>
            </a:pPr>
            <a:r>
              <a:rPr lang="fr-FR" sz="1000" u="sng" dirty="0">
                <a:solidFill>
                  <a:srgbClr val="0070C0"/>
                </a:solidFill>
              </a:rPr>
              <a:t>2</a:t>
            </a:r>
            <a:r>
              <a:rPr lang="fr-FR" sz="1000" b="0" i="0" u="sng" strike="noStrike" baseline="0" dirty="0">
                <a:solidFill>
                  <a:srgbClr val="0070C0"/>
                </a:solidFill>
              </a:rPr>
              <a:t>° </a:t>
            </a:r>
            <a:r>
              <a:rPr lang="en-US" sz="1000" b="0" i="0" u="sng" strike="noStrike" baseline="0" dirty="0">
                <a:solidFill>
                  <a:srgbClr val="0070C0"/>
                </a:solidFill>
              </a:rPr>
              <a:t>send the other party a document related to that contract if the document is drawn up in a language other than French.</a:t>
            </a:r>
            <a:r>
              <a:rPr lang="fr-FR" sz="1000" b="0" i="0" u="sng" strike="noStrike" baseline="0" dirty="0">
                <a:solidFill>
                  <a:srgbClr val="0070C0"/>
                </a:solidFill>
              </a:rPr>
              <a:t> </a:t>
            </a:r>
          </a:p>
          <a:p>
            <a:pPr marL="0" indent="0" algn="just">
              <a:buNone/>
            </a:pPr>
            <a:r>
              <a:rPr lang="en-US" sz="1000" u="sng" dirty="0">
                <a:solidFill>
                  <a:srgbClr val="0070C0"/>
                </a:solidFill>
              </a:rPr>
              <a:t>No party to a contract referred to in the first or fifth paragraph may require from the other party any sum whatsoever for the drawing up of the French version of the contract or of the related documents.</a:t>
            </a:r>
            <a:endParaRPr lang="fr-FR" sz="1000" u="sng" dirty="0">
              <a:solidFill>
                <a:srgbClr val="0070C0"/>
              </a:solidFill>
            </a:endParaRPr>
          </a:p>
          <a:p>
            <a:pPr marL="0" indent="0" algn="just">
              <a:buNone/>
            </a:pPr>
            <a:r>
              <a:rPr lang="en-US" sz="1000" u="sng" dirty="0">
                <a:solidFill>
                  <a:srgbClr val="0070C0"/>
                </a:solidFill>
              </a:rPr>
              <a:t>The first paragraph does not apply to the contracts listed below and the related documents</a:t>
            </a:r>
            <a:r>
              <a:rPr lang="fr-FR" sz="1000" u="sng" dirty="0">
                <a:solidFill>
                  <a:srgbClr val="0070C0"/>
                </a:solidFill>
              </a:rPr>
              <a:t> :</a:t>
            </a:r>
          </a:p>
          <a:p>
            <a:pPr marL="273050" lvl="1" indent="0" algn="just">
              <a:buNone/>
            </a:pPr>
            <a:r>
              <a:rPr lang="fr-FR" sz="1000" u="sng" dirty="0">
                <a:solidFill>
                  <a:srgbClr val="0070C0"/>
                </a:solidFill>
              </a:rPr>
              <a:t>1 ° </a:t>
            </a:r>
            <a:r>
              <a:rPr lang="en-US" sz="1000" u="sng" dirty="0">
                <a:solidFill>
                  <a:srgbClr val="0070C0"/>
                </a:solidFill>
              </a:rPr>
              <a:t>a contract of employment;</a:t>
            </a:r>
          </a:p>
          <a:p>
            <a:pPr marL="273050" lvl="1" indent="0" algn="just">
              <a:buNone/>
            </a:pPr>
            <a:r>
              <a:rPr lang="fr-FR" sz="1000" u="sng" dirty="0">
                <a:solidFill>
                  <a:srgbClr val="0070C0"/>
                </a:solidFill>
              </a:rPr>
              <a:t>2 °</a:t>
            </a:r>
            <a:r>
              <a:rPr lang="en-US" sz="1000" u="sng" dirty="0">
                <a:solidFill>
                  <a:srgbClr val="0070C0"/>
                </a:solidFill>
              </a:rPr>
              <a:t> a contract referred to in the second paragraph of section 21 or in section 21.5, regardless of the cases and conditions prescribed by a regulation made under subparagraph 1 of the second paragraph of that the latter section; and</a:t>
            </a:r>
          </a:p>
          <a:p>
            <a:pPr marL="273050" lvl="1" indent="0" algn="just">
              <a:buNone/>
            </a:pPr>
            <a:r>
              <a:rPr lang="fr-FR" sz="1000" u="sng" dirty="0">
                <a:solidFill>
                  <a:srgbClr val="0070C0"/>
                </a:solidFill>
              </a:rPr>
              <a:t>3 °</a:t>
            </a:r>
            <a:r>
              <a:rPr lang="en-US" sz="1000" u="sng" dirty="0">
                <a:solidFill>
                  <a:srgbClr val="0070C0"/>
                </a:solidFill>
              </a:rPr>
              <a:t> a contract used in relations with persons outside Québec</a:t>
            </a:r>
            <a:r>
              <a:rPr lang="fr-FR" sz="1000" u="sng" dirty="0">
                <a:solidFill>
                  <a:srgbClr val="0070C0"/>
                </a:solidFill>
              </a:rPr>
              <a:t>.</a:t>
            </a:r>
          </a:p>
          <a:p>
            <a:pPr marL="0" indent="0" algn="just">
              <a:buNone/>
            </a:pPr>
            <a:endParaRPr lang="fr-FR" sz="1000" dirty="0"/>
          </a:p>
        </p:txBody>
      </p:sp>
      <p:sp>
        <p:nvSpPr>
          <p:cNvPr id="4" name="Slide Number Placeholder 3">
            <a:extLst>
              <a:ext uri="{FF2B5EF4-FFF2-40B4-BE49-F238E27FC236}">
                <a16:creationId xmlns:a16="http://schemas.microsoft.com/office/drawing/2014/main" id="{E681D0E2-017D-40DA-8236-2FC843B40BEA}"/>
              </a:ext>
            </a:extLst>
          </p:cNvPr>
          <p:cNvSpPr>
            <a:spLocks noGrp="1"/>
          </p:cNvSpPr>
          <p:nvPr>
            <p:ph type="sldNum" sz="quarter" idx="12"/>
            <p:custDataLst>
              <p:tags r:id="rId3"/>
            </p:custDataLst>
          </p:nvPr>
        </p:nvSpPr>
        <p:spPr/>
        <p:txBody>
          <a:bodyPr/>
          <a:lstStyle/>
          <a:p>
            <a:fld id="{E0E188A6-1E21-4BAD-8A7F-BEED75DF329B}" type="slidenum">
              <a:rPr lang="en-CA" smtClean="0"/>
              <a:t>6</a:t>
            </a:fld>
            <a:endParaRPr lang="en-CA"/>
          </a:p>
        </p:txBody>
      </p:sp>
    </p:spTree>
    <p:extLst>
      <p:ext uri="{BB962C8B-B14F-4D97-AF65-F5344CB8AC3E}">
        <p14:creationId xmlns:p14="http://schemas.microsoft.com/office/powerpoint/2010/main" val="3338912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2425-C586-436B-BE92-97FA78AF064E}"/>
              </a:ext>
            </a:extLst>
          </p:cNvPr>
          <p:cNvSpPr>
            <a:spLocks noGrp="1"/>
          </p:cNvSpPr>
          <p:nvPr>
            <p:ph type="title"/>
            <p:custDataLst>
              <p:tags r:id="rId1"/>
            </p:custDataLst>
          </p:nvPr>
        </p:nvSpPr>
        <p:spPr>
          <a:xfrm>
            <a:off x="755576" y="267495"/>
            <a:ext cx="7992888" cy="504055"/>
          </a:xfrm>
        </p:spPr>
        <p:txBody>
          <a:bodyPr/>
          <a:lstStyle/>
          <a:p>
            <a:r>
              <a:rPr lang="en-CA" sz="2400" dirty="0"/>
              <a:t>AMENDMENT TO SECTION 55 OF THE CHARTER </a:t>
            </a:r>
            <a:r>
              <a:rPr lang="en-CA" sz="2000" dirty="0"/>
              <a:t>(CONT’D)</a:t>
            </a:r>
            <a:endParaRPr lang="en-CA" sz="2400" dirty="0"/>
          </a:p>
        </p:txBody>
      </p:sp>
      <p:sp>
        <p:nvSpPr>
          <p:cNvPr id="3" name="Content Placeholder 2">
            <a:extLst>
              <a:ext uri="{FF2B5EF4-FFF2-40B4-BE49-F238E27FC236}">
                <a16:creationId xmlns:a16="http://schemas.microsoft.com/office/drawing/2014/main" id="{4CBCA4E4-A7CD-4EBB-83D9-2CCC11E8834D}"/>
              </a:ext>
            </a:extLst>
          </p:cNvPr>
          <p:cNvSpPr>
            <a:spLocks noGrp="1"/>
          </p:cNvSpPr>
          <p:nvPr>
            <p:ph idx="1"/>
            <p:custDataLst>
              <p:tags r:id="rId2"/>
            </p:custDataLst>
          </p:nvPr>
        </p:nvSpPr>
        <p:spPr>
          <a:xfrm>
            <a:off x="575556" y="1059582"/>
            <a:ext cx="7992888" cy="3312368"/>
          </a:xfrm>
        </p:spPr>
        <p:txBody>
          <a:bodyPr/>
          <a:lstStyle/>
          <a:p>
            <a:pPr marL="0" indent="0" algn="just">
              <a:buNone/>
            </a:pPr>
            <a:r>
              <a:rPr lang="en-US" sz="1000" u="sng" dirty="0">
                <a:solidFill>
                  <a:srgbClr val="0070C0"/>
                </a:solidFill>
              </a:rPr>
              <a:t>With the exception of an employment contract, a contract of adhesion or a contract containing standard clauses to which the first paragraph does not apply, as well as the related documents, must be drawn up in French. They may be drawn up in another language if such is the parties’ express wish</a:t>
            </a:r>
            <a:r>
              <a:rPr lang="fr-FR" sz="1000" u="sng" dirty="0">
                <a:solidFill>
                  <a:srgbClr val="0070C0"/>
                </a:solidFill>
              </a:rPr>
              <a:t>.</a:t>
            </a:r>
          </a:p>
          <a:p>
            <a:pPr marL="0" indent="0" algn="just">
              <a:buNone/>
            </a:pPr>
            <a:endParaRPr lang="fr-FR" sz="1000" u="sng" dirty="0">
              <a:solidFill>
                <a:srgbClr val="0070C0"/>
              </a:solidFill>
            </a:endParaRPr>
          </a:p>
          <a:p>
            <a:pPr marL="0" indent="0" algn="just">
              <a:buNone/>
            </a:pPr>
            <a:r>
              <a:rPr lang="en-US" sz="1000" u="sng" dirty="0">
                <a:solidFill>
                  <a:srgbClr val="0070C0"/>
                </a:solidFill>
              </a:rPr>
              <a:t>No party may, unless the other party has explicitly expressed willingness in that regard, enter into a contract referred to in the fifth paragraph that is drawn up in a language other than French or send to the other party a document related to such a contract that is drawn up in a language other than French.</a:t>
            </a:r>
            <a:endParaRPr lang="fr-FR" sz="1000" u="sng" dirty="0">
              <a:solidFill>
                <a:srgbClr val="0070C0"/>
              </a:solidFill>
            </a:endParaRPr>
          </a:p>
          <a:p>
            <a:pPr marL="0" indent="0" algn="just">
              <a:buNone/>
            </a:pPr>
            <a:endParaRPr lang="fr-FR" sz="1000" u="sng" dirty="0">
              <a:solidFill>
                <a:srgbClr val="0070C0"/>
              </a:solidFill>
            </a:endParaRPr>
          </a:p>
          <a:p>
            <a:pPr marL="0" indent="0" algn="just">
              <a:buNone/>
            </a:pPr>
            <a:r>
              <a:rPr lang="en-US" sz="1000" u="sng" dirty="0">
                <a:solidFill>
                  <a:srgbClr val="0070C0"/>
                </a:solidFill>
              </a:rPr>
              <a:t>The provisions of Chapters I and II of Title V do not apply in a case of failure to comply with the fifth and sixth paragraphs.</a:t>
            </a:r>
            <a:endParaRPr lang="fr-FR" sz="1000" dirty="0"/>
          </a:p>
        </p:txBody>
      </p:sp>
      <p:sp>
        <p:nvSpPr>
          <p:cNvPr id="4" name="Slide Number Placeholder 3">
            <a:extLst>
              <a:ext uri="{FF2B5EF4-FFF2-40B4-BE49-F238E27FC236}">
                <a16:creationId xmlns:a16="http://schemas.microsoft.com/office/drawing/2014/main" id="{E681D0E2-017D-40DA-8236-2FC843B40BEA}"/>
              </a:ext>
            </a:extLst>
          </p:cNvPr>
          <p:cNvSpPr>
            <a:spLocks noGrp="1"/>
          </p:cNvSpPr>
          <p:nvPr>
            <p:ph type="sldNum" sz="quarter" idx="12"/>
            <p:custDataLst>
              <p:tags r:id="rId3"/>
            </p:custDataLst>
          </p:nvPr>
        </p:nvSpPr>
        <p:spPr/>
        <p:txBody>
          <a:bodyPr/>
          <a:lstStyle/>
          <a:p>
            <a:fld id="{E0E188A6-1E21-4BAD-8A7F-BEED75DF329B}" type="slidenum">
              <a:rPr lang="en-CA" smtClean="0"/>
              <a:t>7</a:t>
            </a:fld>
            <a:endParaRPr lang="en-CA"/>
          </a:p>
        </p:txBody>
      </p:sp>
    </p:spTree>
    <p:extLst>
      <p:ext uri="{BB962C8B-B14F-4D97-AF65-F5344CB8AC3E}">
        <p14:creationId xmlns:p14="http://schemas.microsoft.com/office/powerpoint/2010/main" val="731495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69369-0895-4416-8F11-4CE23C0874E9}"/>
              </a:ext>
            </a:extLst>
          </p:cNvPr>
          <p:cNvSpPr>
            <a:spLocks noGrp="1"/>
          </p:cNvSpPr>
          <p:nvPr>
            <p:ph type="title"/>
            <p:custDataLst>
              <p:tags r:id="rId1"/>
            </p:custDataLst>
          </p:nvPr>
        </p:nvSpPr>
        <p:spPr>
          <a:xfrm>
            <a:off x="4572000" y="1347614"/>
            <a:ext cx="3889587" cy="1728192"/>
          </a:xfrm>
        </p:spPr>
        <p:txBody>
          <a:bodyPr>
            <a:noAutofit/>
          </a:bodyPr>
          <a:lstStyle/>
          <a:p>
            <a:r>
              <a:rPr lang="en-CA" sz="2400" dirty="0"/>
              <a:t>PART II. Act 25 – </a:t>
            </a:r>
            <a:r>
              <a:rPr lang="en-CA" sz="2400" i="1" dirty="0"/>
              <a:t>An Act to modernize legislative provisions as regards the protection of personal information</a:t>
            </a:r>
          </a:p>
        </p:txBody>
      </p:sp>
      <p:sp>
        <p:nvSpPr>
          <p:cNvPr id="4" name="Slide Number Placeholder 3">
            <a:extLst>
              <a:ext uri="{FF2B5EF4-FFF2-40B4-BE49-F238E27FC236}">
                <a16:creationId xmlns:a16="http://schemas.microsoft.com/office/drawing/2014/main" id="{8E99EBB3-7301-4A37-B314-532B6A94C02E}"/>
              </a:ext>
            </a:extLst>
          </p:cNvPr>
          <p:cNvSpPr>
            <a:spLocks noGrp="1"/>
          </p:cNvSpPr>
          <p:nvPr>
            <p:ph type="sldNum" sz="quarter" idx="12"/>
            <p:custDataLst>
              <p:tags r:id="rId2"/>
            </p:custDataLst>
          </p:nvPr>
        </p:nvSpPr>
        <p:spPr/>
        <p:txBody>
          <a:bodyPr/>
          <a:lstStyle/>
          <a:p>
            <a:fld id="{E0E188A6-1E21-4BAD-8A7F-BEED75DF329B}" type="slidenum">
              <a:rPr lang="en-CA" smtClean="0"/>
              <a:t>8</a:t>
            </a:fld>
            <a:endParaRPr lang="en-CA"/>
          </a:p>
        </p:txBody>
      </p:sp>
    </p:spTree>
    <p:extLst>
      <p:ext uri="{BB962C8B-B14F-4D97-AF65-F5344CB8AC3E}">
        <p14:creationId xmlns:p14="http://schemas.microsoft.com/office/powerpoint/2010/main" val="245678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8A3A7-D438-4E72-9C2C-353EB721366E}"/>
              </a:ext>
            </a:extLst>
          </p:cNvPr>
          <p:cNvSpPr>
            <a:spLocks noGrp="1"/>
          </p:cNvSpPr>
          <p:nvPr>
            <p:ph type="title"/>
            <p:custDataLst>
              <p:tags r:id="rId1"/>
            </p:custDataLst>
          </p:nvPr>
        </p:nvSpPr>
        <p:spPr>
          <a:xfrm>
            <a:off x="755576" y="267495"/>
            <a:ext cx="7992888" cy="576063"/>
          </a:xfrm>
        </p:spPr>
        <p:txBody>
          <a:bodyPr/>
          <a:lstStyle/>
          <a:p>
            <a:r>
              <a:rPr lang="en-CA" sz="2800" dirty="0"/>
              <a:t>SEPTEMBER 2022</a:t>
            </a:r>
          </a:p>
        </p:txBody>
      </p:sp>
      <p:sp>
        <p:nvSpPr>
          <p:cNvPr id="3" name="Content Placeholder 2">
            <a:extLst>
              <a:ext uri="{FF2B5EF4-FFF2-40B4-BE49-F238E27FC236}">
                <a16:creationId xmlns:a16="http://schemas.microsoft.com/office/drawing/2014/main" id="{204DD6C1-A350-4C6E-ADAB-679E29E029F1}"/>
              </a:ext>
            </a:extLst>
          </p:cNvPr>
          <p:cNvSpPr>
            <a:spLocks noGrp="1"/>
          </p:cNvSpPr>
          <p:nvPr>
            <p:ph idx="1"/>
            <p:custDataLst>
              <p:tags r:id="rId2"/>
            </p:custDataLst>
          </p:nvPr>
        </p:nvSpPr>
        <p:spPr>
          <a:xfrm>
            <a:off x="575556" y="987574"/>
            <a:ext cx="7992888" cy="2160240"/>
          </a:xfrm>
        </p:spPr>
        <p:txBody>
          <a:bodyPr/>
          <a:lstStyle/>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fr-CA" sz="1400" b="0" i="0" u="none" strike="noStrike" kern="1200" cap="none" spc="0" normalizeH="0" baseline="0" noProof="0" dirty="0" err="1">
                <a:ln>
                  <a:noFill/>
                </a:ln>
                <a:solidFill>
                  <a:srgbClr val="1E1E1E"/>
                </a:solidFill>
                <a:effectLst/>
                <a:uLnTx/>
                <a:uFillTx/>
                <a:latin typeface="Arial"/>
                <a:ea typeface="+mn-ea"/>
                <a:cs typeface="Arial"/>
              </a:rPr>
              <a:t>Appointment</a:t>
            </a:r>
            <a:r>
              <a:rPr kumimoji="0" lang="fr-CA" sz="1400" b="0" i="0" u="none" strike="noStrike" kern="1200" cap="none" spc="0" normalizeH="0" baseline="0" noProof="0" dirty="0">
                <a:ln>
                  <a:noFill/>
                </a:ln>
                <a:solidFill>
                  <a:srgbClr val="1E1E1E"/>
                </a:solidFill>
                <a:effectLst/>
                <a:uLnTx/>
                <a:uFillTx/>
                <a:latin typeface="Arial"/>
                <a:ea typeface="+mn-ea"/>
                <a:cs typeface="Arial"/>
              </a:rPr>
              <a:t> of a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Privacy</a:t>
            </a:r>
            <a:r>
              <a:rPr kumimoji="0" lang="fr-CA" sz="1400" b="0" i="0" u="none" strike="noStrike" kern="1200" cap="none" spc="0" normalizeH="0" baseline="0" noProof="0" dirty="0">
                <a:ln>
                  <a:noFill/>
                </a:ln>
                <a:solidFill>
                  <a:srgbClr val="1E1E1E"/>
                </a:solidFill>
                <a:effectLst/>
                <a:uLnTx/>
                <a:uFillTx/>
                <a:latin typeface="Arial"/>
                <a:ea typeface="+mn-ea"/>
                <a:cs typeface="Arial"/>
              </a:rPr>
              <a:t>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Officer</a:t>
            </a:r>
            <a:r>
              <a:rPr kumimoji="0" lang="fr-CA" sz="1400" b="0" i="0" u="none" strike="noStrike" kern="1200" cap="none" spc="0" normalizeH="0" baseline="0" noProof="0" dirty="0">
                <a:ln>
                  <a:noFill/>
                </a:ln>
                <a:solidFill>
                  <a:srgbClr val="1E1E1E"/>
                </a:solidFill>
                <a:effectLst/>
                <a:uLnTx/>
                <a:uFillTx/>
                <a:latin typeface="Arial"/>
                <a:ea typeface="+mn-ea"/>
                <a:cs typeface="Arial"/>
              </a:rPr>
              <a:t> </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fr-CA" sz="1400" b="0" i="0" u="none" strike="noStrike" kern="1200" cap="none" spc="0" normalizeH="0" baseline="0" noProof="0" dirty="0">
                <a:ln>
                  <a:noFill/>
                </a:ln>
                <a:solidFill>
                  <a:srgbClr val="1E1E1E"/>
                </a:solidFill>
                <a:effectLst/>
                <a:uLnTx/>
                <a:uFillTx/>
                <a:latin typeface="Arial"/>
                <a:ea typeface="+mn-ea"/>
                <a:cs typeface="Arial"/>
              </a:rPr>
              <a:t>New notification of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privacy</a:t>
            </a:r>
            <a:r>
              <a:rPr kumimoji="0" lang="fr-CA" sz="1400" b="0" i="0" u="none" strike="noStrike" kern="1200" cap="none" spc="0" normalizeH="0" baseline="0" noProof="0" dirty="0">
                <a:ln>
                  <a:noFill/>
                </a:ln>
                <a:solidFill>
                  <a:srgbClr val="1E1E1E"/>
                </a:solidFill>
                <a:effectLst/>
                <a:uLnTx/>
                <a:uFillTx/>
                <a:latin typeface="Arial"/>
                <a:ea typeface="+mn-ea"/>
                <a:cs typeface="Arial"/>
              </a:rPr>
              <a:t> incidents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requirements</a:t>
            </a:r>
            <a:endParaRPr kumimoji="0" lang="fr-CA" sz="1400" b="0" i="0" u="none" strike="noStrike" kern="1200" cap="none" spc="0" normalizeH="0" baseline="0" noProof="0" dirty="0">
              <a:ln>
                <a:noFill/>
              </a:ln>
              <a:solidFill>
                <a:srgbClr val="1E1E1E"/>
              </a:solidFill>
              <a:effectLst/>
              <a:uLnTx/>
              <a:uFillTx/>
              <a:latin typeface="Arial"/>
              <a:ea typeface="+mn-ea"/>
              <a:cs typeface="Arial"/>
            </a:endParaRP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kumimoji="0" lang="fr-CA" sz="1400" b="0" i="0" u="none" strike="noStrike" kern="1200" cap="none" spc="0" normalizeH="0" baseline="0" noProof="0" dirty="0">
                <a:ln>
                  <a:noFill/>
                </a:ln>
                <a:solidFill>
                  <a:srgbClr val="1E1E1E"/>
                </a:solidFill>
                <a:effectLst/>
                <a:uLnTx/>
                <a:uFillTx/>
                <a:latin typeface="Arial"/>
                <a:ea typeface="+mn-ea"/>
                <a:cs typeface="Arial"/>
              </a:rPr>
              <a:t>New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framework</a:t>
            </a:r>
            <a:r>
              <a:rPr kumimoji="0" lang="fr-CA" sz="1400" b="0" i="0" u="none" strike="noStrike" kern="1200" cap="none" spc="0" normalizeH="0" baseline="0" noProof="0" dirty="0">
                <a:ln>
                  <a:noFill/>
                </a:ln>
                <a:solidFill>
                  <a:srgbClr val="1E1E1E"/>
                </a:solidFill>
                <a:effectLst/>
                <a:uLnTx/>
                <a:uFillTx/>
                <a:latin typeface="Arial"/>
                <a:ea typeface="+mn-ea"/>
                <a:cs typeface="Arial"/>
              </a:rPr>
              <a:t> for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disclosure</a:t>
            </a:r>
            <a:r>
              <a:rPr kumimoji="0" lang="fr-CA" sz="1400" b="0" i="0" u="none" strike="noStrike" kern="1200" cap="none" spc="0" normalizeH="0" baseline="0" noProof="0" dirty="0">
                <a:ln>
                  <a:noFill/>
                </a:ln>
                <a:solidFill>
                  <a:srgbClr val="1E1E1E"/>
                </a:solidFill>
                <a:effectLst/>
                <a:uLnTx/>
                <a:uFillTx/>
                <a:latin typeface="Arial"/>
                <a:ea typeface="+mn-ea"/>
                <a:cs typeface="Arial"/>
              </a:rPr>
              <a:t> of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personal</a:t>
            </a:r>
            <a:r>
              <a:rPr kumimoji="0" lang="fr-CA" sz="1400" b="0" i="0" u="none" strike="noStrike" kern="1200" cap="none" spc="0" normalizeH="0" baseline="0" noProof="0" dirty="0">
                <a:ln>
                  <a:noFill/>
                </a:ln>
                <a:solidFill>
                  <a:srgbClr val="1E1E1E"/>
                </a:solidFill>
                <a:effectLst/>
                <a:uLnTx/>
                <a:uFillTx/>
                <a:latin typeface="Arial"/>
                <a:ea typeface="+mn-ea"/>
                <a:cs typeface="Arial"/>
              </a:rPr>
              <a:t> information </a:t>
            </a:r>
            <a:r>
              <a:rPr kumimoji="0" lang="fr-CA" sz="1400" b="0" i="0" u="none" strike="noStrike" kern="1200" cap="none" spc="0" normalizeH="0" baseline="0" noProof="0" dirty="0" err="1">
                <a:ln>
                  <a:noFill/>
                </a:ln>
                <a:solidFill>
                  <a:srgbClr val="1E1E1E"/>
                </a:solidFill>
                <a:effectLst/>
                <a:uLnTx/>
                <a:uFillTx/>
                <a:latin typeface="Arial"/>
                <a:ea typeface="+mn-ea"/>
                <a:cs typeface="Arial"/>
              </a:rPr>
              <a:t>without</a:t>
            </a:r>
            <a:r>
              <a:rPr kumimoji="0" lang="fr-CA" sz="1400" b="0" i="0" u="none" strike="noStrike" kern="1200" cap="none" spc="0" normalizeH="0" baseline="0" noProof="0" dirty="0">
                <a:ln>
                  <a:noFill/>
                </a:ln>
                <a:solidFill>
                  <a:srgbClr val="1E1E1E"/>
                </a:solidFill>
                <a:effectLst/>
                <a:uLnTx/>
                <a:uFillTx/>
                <a:latin typeface="Arial"/>
                <a:ea typeface="+mn-ea"/>
                <a:cs typeface="Arial"/>
              </a:rPr>
              <a:t> consent</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lang="en-US" sz="1400" dirty="0">
                <a:solidFill>
                  <a:srgbClr val="1E1E1E"/>
                </a:solidFill>
                <a:latin typeface="Arial"/>
                <a:cs typeface="Arial"/>
              </a:rPr>
              <a:t>Requirement to disclose any bank of biometric features or measures to the Commission at least 60 days before it is put into service</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r>
              <a:rPr lang="en-US" sz="1400" dirty="0">
                <a:solidFill>
                  <a:srgbClr val="1E1E1E"/>
                </a:solidFill>
                <a:latin typeface="Arial"/>
                <a:cs typeface="Arial"/>
              </a:rPr>
              <a:t>Requirement to disclose verification or confirmation of identity using biometric features or measurements</a:t>
            </a:r>
          </a:p>
          <a:p>
            <a:pPr marL="285750" marR="0" lvl="0" indent="-285750" algn="l" defTabSz="914400" rtl="0" eaLnBrk="1" fontAlgn="auto" latinLnBrk="0" hangingPunct="1">
              <a:lnSpc>
                <a:spcPct val="100000"/>
              </a:lnSpc>
              <a:spcBef>
                <a:spcPct val="20000"/>
              </a:spcBef>
              <a:spcAft>
                <a:spcPts val="0"/>
              </a:spcAft>
              <a:buClr>
                <a:srgbClr val="FF4614"/>
              </a:buClr>
              <a:buSzTx/>
              <a:buFont typeface="Arial" panose="020B0604020202020204" pitchFamily="34" charset="0"/>
              <a:buChar char="•"/>
              <a:tabLst/>
              <a:defRPr/>
            </a:pPr>
            <a:endParaRPr lang="fr-CA" sz="1400" dirty="0">
              <a:solidFill>
                <a:srgbClr val="1E1E1E"/>
              </a:solidFill>
              <a:latin typeface="Arial"/>
              <a:cs typeface="Arial"/>
            </a:endParaRPr>
          </a:p>
        </p:txBody>
      </p:sp>
      <p:sp>
        <p:nvSpPr>
          <p:cNvPr id="4" name="Slide Number Placeholder 3">
            <a:extLst>
              <a:ext uri="{FF2B5EF4-FFF2-40B4-BE49-F238E27FC236}">
                <a16:creationId xmlns:a16="http://schemas.microsoft.com/office/drawing/2014/main" id="{D523471E-1706-44C0-8305-F72F378CBF7C}"/>
              </a:ext>
            </a:extLst>
          </p:cNvPr>
          <p:cNvSpPr>
            <a:spLocks noGrp="1"/>
          </p:cNvSpPr>
          <p:nvPr>
            <p:ph type="sldNum" sz="quarter" idx="12"/>
            <p:custDataLst>
              <p:tags r:id="rId3"/>
            </p:custDataLst>
          </p:nvPr>
        </p:nvSpPr>
        <p:spPr/>
        <p:txBody>
          <a:bodyPr/>
          <a:lstStyle/>
          <a:p>
            <a:fld id="{E0E188A6-1E21-4BAD-8A7F-BEED75DF329B}" type="slidenum">
              <a:rPr lang="en-CA" smtClean="0"/>
              <a:t>9</a:t>
            </a:fld>
            <a:endParaRPr lang="en-CA"/>
          </a:p>
        </p:txBody>
      </p:sp>
    </p:spTree>
    <p:extLst>
      <p:ext uri="{BB962C8B-B14F-4D97-AF65-F5344CB8AC3E}">
        <p14:creationId xmlns:p14="http://schemas.microsoft.com/office/powerpoint/2010/main" val="23520560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3"/>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Firm2">
  <a:themeElements>
    <a:clrScheme name="Firm2">
      <a:dk1>
        <a:srgbClr val="1E1E1E"/>
      </a:dk1>
      <a:lt1>
        <a:sysClr val="window" lastClr="FFFFFF"/>
      </a:lt1>
      <a:dk2>
        <a:srgbClr val="1E1E1E"/>
      </a:dk2>
      <a:lt2>
        <a:srgbClr val="FFFFFF"/>
      </a:lt2>
      <a:accent1>
        <a:srgbClr val="000000"/>
      </a:accent1>
      <a:accent2>
        <a:srgbClr val="DAD1CC"/>
      </a:accent2>
      <a:accent3>
        <a:srgbClr val="FF4614"/>
      </a:accent3>
      <a:accent4>
        <a:srgbClr val="F2F2F2"/>
      </a:accent4>
      <a:accent5>
        <a:srgbClr val="81716A"/>
      </a:accent5>
      <a:accent6>
        <a:srgbClr val="FFFFFF"/>
      </a:accent6>
      <a:hlink>
        <a:srgbClr val="FF4614"/>
      </a:hlink>
      <a:folHlink>
        <a:srgbClr val="81716A"/>
      </a:folHlink>
    </a:clrScheme>
    <a:fontScheme name="Firm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 C A N A D A _ E A S T ! 1 2 0 2 1 4 9 9 0 . 2 < / d o c u m e n t i d >  
     < s e n d e r i d > S C H N E I D M C < / s e n d e r i d >  
     < s e n d e r e m a i l > C S C H N E I D M A N @ F A S K E N . C O M < / s e n d e r e m a i l >  
     < l a s t m o d i f i e d > 2 0 2 2 - 1 2 - 0 8 T 1 5 : 1 9 : 4 6 . 0 0 0 0 0 0 0 - 0 5 : 0 0 < / l a s t m o d i f i e d >  
     < d a t a b a s e > C A N A D A _ E A S T < / d a t a b a s e >  
 < / p r o p e r t i e s > 
</file>

<file path=customXml/itemProps1.xml><?xml version="1.0" encoding="utf-8"?>
<ds:datastoreItem xmlns:ds="http://schemas.openxmlformats.org/officeDocument/2006/customXml" ds:itemID="{C9F2FD01-B8A7-429B-AD73-64CFDF161B05}">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
  <TotalTime>9080</TotalTime>
  <Words>1721</Words>
  <Application>Microsoft Office PowerPoint</Application>
  <PresentationFormat>Affichage à l'écran (16:9)</PresentationFormat>
  <Paragraphs>143</Paragraphs>
  <Slides>20</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Courier New</vt:lpstr>
      <vt:lpstr>Georgia</vt:lpstr>
      <vt:lpstr>Firm2</vt:lpstr>
      <vt:lpstr>Regulatory update for firms registered under securities laws </vt:lpstr>
      <vt:lpstr>OVERVIEW OF THE PRESENTATION </vt:lpstr>
      <vt:lpstr>PART I. Charter of the French Language : Impacts of Act 96 – An Act respecting French, the official and common language of Québec</vt:lpstr>
      <vt:lpstr>AMENDMENT TO SECTION 41 OF THE CHARTER</vt:lpstr>
      <vt:lpstr>SECTION 186 OF ACT 96 - An Act respecting French, the official and common language of Québec</vt:lpstr>
      <vt:lpstr>AMENDMENT TO SECTION 55 OF THE CHARTER</vt:lpstr>
      <vt:lpstr>AMENDMENT TO SECTION 55 OF THE CHARTER (CONT’D)</vt:lpstr>
      <vt:lpstr>PART II. Act 25 – An Act to modernize legislative provisions as regards the protection of personal information</vt:lpstr>
      <vt:lpstr>SEPTEMBER 2022</vt:lpstr>
      <vt:lpstr>SEPTEMBER 2023 </vt:lpstr>
      <vt:lpstr>SEPTEMBER 2024</vt:lpstr>
      <vt:lpstr>PART III. AMF &amp; OSC Targeted Reviews</vt:lpstr>
      <vt:lpstr>AMF TARGETED REVIEW ON CONFLICTS OF INTEREST</vt:lpstr>
      <vt:lpstr>OSC FOCUSED REVIEW ON ESG FACTORS</vt:lpstr>
      <vt:lpstr>OSC FOCUSED REVIEW ON THE INDEPENDENT REVIEW COMMITTEE (IRC) FOR INVESTMENT FUNDS</vt:lpstr>
      <vt:lpstr>New litigation legal counsel (securities law) </vt:lpstr>
      <vt:lpstr>Me MÉLANIE BÉLAND</vt:lpstr>
      <vt:lpstr>Présentation PowerPoint</vt:lpstr>
      <vt:lpstr>Présentation PowerPoint</vt:lpstr>
      <vt:lpstr>Présentation PowerPoint</vt:lpstr>
    </vt:vector>
  </TitlesOfParts>
  <Company>Fasken Martineau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Lutte au blanchiment d’argent et conformité aux lois en valeurs mobilières</dc:title>
  <dc:creator>Émilie Marceau</dc:creator>
  <cp:lastModifiedBy>Mireille Bonhomme</cp:lastModifiedBy>
  <cp:revision>364</cp:revision>
  <cp:lastPrinted>2020-01-27T21:28:28Z</cp:lastPrinted>
  <dcterms:created xsi:type="dcterms:W3CDTF">2019-12-10T16:49:54Z</dcterms:created>
  <dcterms:modified xsi:type="dcterms:W3CDTF">2022-12-13T15:58:34Z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